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sldIdLst>
    <p:sldId id="256" r:id="rId2"/>
    <p:sldId id="631" r:id="rId3"/>
    <p:sldId id="257" r:id="rId4"/>
    <p:sldId id="258" r:id="rId5"/>
    <p:sldId id="259" r:id="rId6"/>
    <p:sldId id="270" r:id="rId7"/>
    <p:sldId id="272" r:id="rId8"/>
    <p:sldId id="273" r:id="rId9"/>
    <p:sldId id="274" r:id="rId10"/>
    <p:sldId id="271" r:id="rId11"/>
    <p:sldId id="260" r:id="rId12"/>
    <p:sldId id="263" r:id="rId13"/>
    <p:sldId id="262" r:id="rId14"/>
    <p:sldId id="261" r:id="rId15"/>
    <p:sldId id="277" r:id="rId16"/>
    <p:sldId id="278" r:id="rId17"/>
    <p:sldId id="279" r:id="rId18"/>
    <p:sldId id="284" r:id="rId19"/>
    <p:sldId id="509" r:id="rId20"/>
    <p:sldId id="458" r:id="rId21"/>
    <p:sldId id="459" r:id="rId22"/>
    <p:sldId id="480" r:id="rId23"/>
    <p:sldId id="322" r:id="rId24"/>
    <p:sldId id="334" r:id="rId25"/>
    <p:sldId id="335" r:id="rId26"/>
    <p:sldId id="336" r:id="rId27"/>
    <p:sldId id="337" r:id="rId28"/>
    <p:sldId id="338" r:id="rId29"/>
    <p:sldId id="339" r:id="rId30"/>
    <p:sldId id="632" r:id="rId31"/>
    <p:sldId id="623" r:id="rId32"/>
    <p:sldId id="624" r:id="rId33"/>
    <p:sldId id="633" r:id="rId34"/>
    <p:sldId id="625" r:id="rId35"/>
    <p:sldId id="634" r:id="rId36"/>
    <p:sldId id="627" r:id="rId37"/>
    <p:sldId id="628" r:id="rId38"/>
    <p:sldId id="344" r:id="rId39"/>
    <p:sldId id="345" r:id="rId40"/>
    <p:sldId id="635" r:id="rId41"/>
    <p:sldId id="479" r:id="rId42"/>
    <p:sldId id="340" r:id="rId43"/>
    <p:sldId id="510" r:id="rId44"/>
    <p:sldId id="604" r:id="rId45"/>
    <p:sldId id="605" r:id="rId46"/>
    <p:sldId id="568" r:id="rId47"/>
    <p:sldId id="559" r:id="rId48"/>
    <p:sldId id="560" r:id="rId49"/>
    <p:sldId id="561" r:id="rId50"/>
    <p:sldId id="615" r:id="rId51"/>
    <p:sldId id="618" r:id="rId52"/>
    <p:sldId id="619" r:id="rId53"/>
    <p:sldId id="621" r:id="rId54"/>
    <p:sldId id="636" r:id="rId55"/>
    <p:sldId id="281" r:id="rId56"/>
    <p:sldId id="268" r:id="rId57"/>
    <p:sldId id="637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3CF184CA-E250-4755-B187-92E522937B73}">
          <p14:sldIdLst>
            <p14:sldId id="256"/>
            <p14:sldId id="631"/>
            <p14:sldId id="257"/>
            <p14:sldId id="258"/>
          </p14:sldIdLst>
        </p14:section>
        <p14:section name="Data and Stories" id="{A5237EF0-D8FF-411C-A3B9-182C42235CD6}">
          <p14:sldIdLst>
            <p14:sldId id="259"/>
            <p14:sldId id="270"/>
            <p14:sldId id="272"/>
            <p14:sldId id="273"/>
            <p14:sldId id="274"/>
          </p14:sldIdLst>
        </p14:section>
        <p14:section name="Why Visualise Data?" id="{56C08944-8685-44AD-AA66-193571695976}">
          <p14:sldIdLst>
            <p14:sldId id="271"/>
            <p14:sldId id="260"/>
            <p14:sldId id="263"/>
            <p14:sldId id="262"/>
            <p14:sldId id="261"/>
            <p14:sldId id="277"/>
            <p14:sldId id="278"/>
            <p14:sldId id="279"/>
          </p14:sldIdLst>
        </p14:section>
        <p14:section name="Effective Data Display" id="{37FAFED1-8476-4C1A-A482-2BCAED9D9C29}">
          <p14:sldIdLst>
            <p14:sldId id="284"/>
            <p14:sldId id="509"/>
            <p14:sldId id="458"/>
            <p14:sldId id="459"/>
            <p14:sldId id="480"/>
            <p14:sldId id="322"/>
            <p14:sldId id="334"/>
            <p14:sldId id="335"/>
            <p14:sldId id="336"/>
            <p14:sldId id="337"/>
            <p14:sldId id="338"/>
            <p14:sldId id="339"/>
            <p14:sldId id="632"/>
            <p14:sldId id="623"/>
            <p14:sldId id="624"/>
            <p14:sldId id="633"/>
            <p14:sldId id="625"/>
            <p14:sldId id="634"/>
            <p14:sldId id="627"/>
            <p14:sldId id="628"/>
            <p14:sldId id="344"/>
            <p14:sldId id="345"/>
            <p14:sldId id="635"/>
            <p14:sldId id="479"/>
            <p14:sldId id="340"/>
          </p14:sldIdLst>
        </p14:section>
        <p14:section name="Graphs in R" id="{9F537E64-7669-48A2-9C87-9C0D566BF29C}">
          <p14:sldIdLst>
            <p14:sldId id="510"/>
            <p14:sldId id="604"/>
            <p14:sldId id="605"/>
            <p14:sldId id="568"/>
            <p14:sldId id="559"/>
            <p14:sldId id="560"/>
            <p14:sldId id="561"/>
            <p14:sldId id="615"/>
            <p14:sldId id="618"/>
            <p14:sldId id="619"/>
            <p14:sldId id="621"/>
            <p14:sldId id="636"/>
          </p14:sldIdLst>
        </p14:section>
        <p14:section name="Summary" id="{52F41DA1-2339-4809-B321-6703E7DEF2D3}">
          <p14:sldIdLst>
            <p14:sldId id="281"/>
            <p14:sldId id="268"/>
            <p14:sldId id="63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202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E8361A-E2E5-4A7C-B29D-7DA86C27BDC5}" v="55" dt="2024-07-12T09:20:13.6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e Roberts" userId="c09a4c12-26fd-4f5d-98d5-8e901a4f95d2" providerId="ADAL" clId="{0FE8361A-E2E5-4A7C-B29D-7DA86C27BDC5}"/>
    <pc:docChg chg="undo custSel addSld delSld modSld sldOrd delSection modSection">
      <pc:chgData name="Joe Roberts" userId="c09a4c12-26fd-4f5d-98d5-8e901a4f95d2" providerId="ADAL" clId="{0FE8361A-E2E5-4A7C-B29D-7DA86C27BDC5}" dt="2024-07-12T09:23:11.845" v="691" actId="1076"/>
      <pc:docMkLst>
        <pc:docMk/>
      </pc:docMkLst>
      <pc:sldChg chg="addSp modSp mod">
        <pc:chgData name="Joe Roberts" userId="c09a4c12-26fd-4f5d-98d5-8e901a4f95d2" providerId="ADAL" clId="{0FE8361A-E2E5-4A7C-B29D-7DA86C27BDC5}" dt="2024-07-12T08:23:00.376" v="190" actId="14100"/>
        <pc:sldMkLst>
          <pc:docMk/>
          <pc:sldMk cId="4251945986" sldId="256"/>
        </pc:sldMkLst>
        <pc:spChg chg="mod">
          <ac:chgData name="Joe Roberts" userId="c09a4c12-26fd-4f5d-98d5-8e901a4f95d2" providerId="ADAL" clId="{0FE8361A-E2E5-4A7C-B29D-7DA86C27BDC5}" dt="2024-07-12T07:16:40.096" v="9" actId="122"/>
          <ac:spMkLst>
            <pc:docMk/>
            <pc:sldMk cId="4251945986" sldId="256"/>
            <ac:spMk id="16" creationId="{05F0F2E9-70B5-471C-A5BE-F1AE906FD753}"/>
          </ac:spMkLst>
        </pc:spChg>
        <pc:picChg chg="add mod">
          <ac:chgData name="Joe Roberts" userId="c09a4c12-26fd-4f5d-98d5-8e901a4f95d2" providerId="ADAL" clId="{0FE8361A-E2E5-4A7C-B29D-7DA86C27BDC5}" dt="2024-07-12T08:23:00.376" v="190" actId="14100"/>
          <ac:picMkLst>
            <pc:docMk/>
            <pc:sldMk cId="4251945986" sldId="256"/>
            <ac:picMk id="3" creationId="{4C1BD94B-AB2B-9520-A15F-E5AAFE980D00}"/>
          </ac:picMkLst>
        </pc:picChg>
      </pc:sldChg>
      <pc:sldChg chg="modSp mod">
        <pc:chgData name="Joe Roberts" userId="c09a4c12-26fd-4f5d-98d5-8e901a4f95d2" providerId="ADAL" clId="{0FE8361A-E2E5-4A7C-B29D-7DA86C27BDC5}" dt="2024-07-12T09:23:11.845" v="691" actId="1076"/>
        <pc:sldMkLst>
          <pc:docMk/>
          <pc:sldMk cId="4277257918" sldId="257"/>
        </pc:sldMkLst>
        <pc:spChg chg="mod">
          <ac:chgData name="Joe Roberts" userId="c09a4c12-26fd-4f5d-98d5-8e901a4f95d2" providerId="ADAL" clId="{0FE8361A-E2E5-4A7C-B29D-7DA86C27BDC5}" dt="2024-07-12T07:15:57.128" v="3" actId="20577"/>
          <ac:spMkLst>
            <pc:docMk/>
            <pc:sldMk cId="4277257918" sldId="257"/>
            <ac:spMk id="2" creationId="{3A9C90C1-D1D9-45D7-B156-EE909957E489}"/>
          </ac:spMkLst>
        </pc:spChg>
        <pc:spChg chg="mod">
          <ac:chgData name="Joe Roberts" userId="c09a4c12-26fd-4f5d-98d5-8e901a4f95d2" providerId="ADAL" clId="{0FE8361A-E2E5-4A7C-B29D-7DA86C27BDC5}" dt="2024-07-12T09:23:11.845" v="691" actId="1076"/>
          <ac:spMkLst>
            <pc:docMk/>
            <pc:sldMk cId="4277257918" sldId="257"/>
            <ac:spMk id="4" creationId="{0157F1AD-D136-419D-931C-D2E0BA3A0C82}"/>
          </ac:spMkLst>
        </pc:spChg>
      </pc:sldChg>
      <pc:sldChg chg="modSp mod">
        <pc:chgData name="Joe Roberts" userId="c09a4c12-26fd-4f5d-98d5-8e901a4f95d2" providerId="ADAL" clId="{0FE8361A-E2E5-4A7C-B29D-7DA86C27BDC5}" dt="2024-07-12T08:22:09.616" v="166" actId="1076"/>
        <pc:sldMkLst>
          <pc:docMk/>
          <pc:sldMk cId="1931821411" sldId="260"/>
        </pc:sldMkLst>
        <pc:spChg chg="mod">
          <ac:chgData name="Joe Roberts" userId="c09a4c12-26fd-4f5d-98d5-8e901a4f95d2" providerId="ADAL" clId="{0FE8361A-E2E5-4A7C-B29D-7DA86C27BDC5}" dt="2024-07-12T08:22:05.298" v="165" actId="1076"/>
          <ac:spMkLst>
            <pc:docMk/>
            <pc:sldMk cId="1931821411" sldId="260"/>
            <ac:spMk id="4" creationId="{816B2985-A967-4A35-85A2-08CCB021811A}"/>
          </ac:spMkLst>
        </pc:spChg>
        <pc:spChg chg="mod">
          <ac:chgData name="Joe Roberts" userId="c09a4c12-26fd-4f5d-98d5-8e901a4f95d2" providerId="ADAL" clId="{0FE8361A-E2E5-4A7C-B29D-7DA86C27BDC5}" dt="2024-07-12T08:22:09.616" v="166" actId="1076"/>
          <ac:spMkLst>
            <pc:docMk/>
            <pc:sldMk cId="1931821411" sldId="260"/>
            <ac:spMk id="5" creationId="{996A1335-EECC-4047-9DAB-296D236F5292}"/>
          </ac:spMkLst>
        </pc:spChg>
      </pc:sldChg>
      <pc:sldChg chg="modSp mod">
        <pc:chgData name="Joe Roberts" userId="c09a4c12-26fd-4f5d-98d5-8e901a4f95d2" providerId="ADAL" clId="{0FE8361A-E2E5-4A7C-B29D-7DA86C27BDC5}" dt="2024-07-12T08:21:49.866" v="164" actId="20577"/>
        <pc:sldMkLst>
          <pc:docMk/>
          <pc:sldMk cId="940409367" sldId="261"/>
        </pc:sldMkLst>
        <pc:spChg chg="mod">
          <ac:chgData name="Joe Roberts" userId="c09a4c12-26fd-4f5d-98d5-8e901a4f95d2" providerId="ADAL" clId="{0FE8361A-E2E5-4A7C-B29D-7DA86C27BDC5}" dt="2024-07-12T08:21:49.866" v="164" actId="20577"/>
          <ac:spMkLst>
            <pc:docMk/>
            <pc:sldMk cId="940409367" sldId="261"/>
            <ac:spMk id="4" creationId="{816B2985-A967-4A35-85A2-08CCB021811A}"/>
          </ac:spMkLst>
        </pc:spChg>
      </pc:sldChg>
      <pc:sldChg chg="del">
        <pc:chgData name="Joe Roberts" userId="c09a4c12-26fd-4f5d-98d5-8e901a4f95d2" providerId="ADAL" clId="{0FE8361A-E2E5-4A7C-B29D-7DA86C27BDC5}" dt="2024-07-12T07:10:33.977" v="0" actId="2696"/>
        <pc:sldMkLst>
          <pc:docMk/>
          <pc:sldMk cId="1035916117" sldId="264"/>
        </pc:sldMkLst>
      </pc:sldChg>
      <pc:sldChg chg="delSp modSp mod">
        <pc:chgData name="Joe Roberts" userId="c09a4c12-26fd-4f5d-98d5-8e901a4f95d2" providerId="ADAL" clId="{0FE8361A-E2E5-4A7C-B29D-7DA86C27BDC5}" dt="2024-07-12T08:11:33.559" v="130" actId="1076"/>
        <pc:sldMkLst>
          <pc:docMk/>
          <pc:sldMk cId="1313074731" sldId="268"/>
        </pc:sldMkLst>
        <pc:spChg chg="mod">
          <ac:chgData name="Joe Roberts" userId="c09a4c12-26fd-4f5d-98d5-8e901a4f95d2" providerId="ADAL" clId="{0FE8361A-E2E5-4A7C-B29D-7DA86C27BDC5}" dt="2024-07-12T08:11:33.559" v="130" actId="1076"/>
          <ac:spMkLst>
            <pc:docMk/>
            <pc:sldMk cId="1313074731" sldId="268"/>
            <ac:spMk id="6" creationId="{34EFA67D-6D88-4486-945A-18C029902C16}"/>
          </ac:spMkLst>
        </pc:spChg>
        <pc:spChg chg="mod">
          <ac:chgData name="Joe Roberts" userId="c09a4c12-26fd-4f5d-98d5-8e901a4f95d2" providerId="ADAL" clId="{0FE8361A-E2E5-4A7C-B29D-7DA86C27BDC5}" dt="2024-07-12T08:11:33.559" v="130" actId="1076"/>
          <ac:spMkLst>
            <pc:docMk/>
            <pc:sldMk cId="1313074731" sldId="268"/>
            <ac:spMk id="7" creationId="{2F5CA3C2-3CFF-4B3A-8BFE-C2778E717BF4}"/>
          </ac:spMkLst>
        </pc:spChg>
        <pc:spChg chg="del mod">
          <ac:chgData name="Joe Roberts" userId="c09a4c12-26fd-4f5d-98d5-8e901a4f95d2" providerId="ADAL" clId="{0FE8361A-E2E5-4A7C-B29D-7DA86C27BDC5}" dt="2024-07-12T08:11:21.632" v="128" actId="478"/>
          <ac:spMkLst>
            <pc:docMk/>
            <pc:sldMk cId="1313074731" sldId="268"/>
            <ac:spMk id="8" creationId="{1319AC9C-77A4-4781-B68A-75D5D293B627}"/>
          </ac:spMkLst>
        </pc:spChg>
        <pc:grpChg chg="mod">
          <ac:chgData name="Joe Roberts" userId="c09a4c12-26fd-4f5d-98d5-8e901a4f95d2" providerId="ADAL" clId="{0FE8361A-E2E5-4A7C-B29D-7DA86C27BDC5}" dt="2024-07-12T08:11:33.559" v="130" actId="1076"/>
          <ac:grpSpMkLst>
            <pc:docMk/>
            <pc:sldMk cId="1313074731" sldId="268"/>
            <ac:grpSpMk id="4" creationId="{55E37895-6768-4A78-A058-E6D863019D0F}"/>
          </ac:grpSpMkLst>
        </pc:grpChg>
        <pc:grpChg chg="mod">
          <ac:chgData name="Joe Roberts" userId="c09a4c12-26fd-4f5d-98d5-8e901a4f95d2" providerId="ADAL" clId="{0FE8361A-E2E5-4A7C-B29D-7DA86C27BDC5}" dt="2024-07-12T08:11:33.559" v="130" actId="1076"/>
          <ac:grpSpMkLst>
            <pc:docMk/>
            <pc:sldMk cId="1313074731" sldId="268"/>
            <ac:grpSpMk id="5" creationId="{0ECB1050-578B-44C2-B034-F1576A058F27}"/>
          </ac:grpSpMkLst>
        </pc:grpChg>
        <pc:picChg chg="mod">
          <ac:chgData name="Joe Roberts" userId="c09a4c12-26fd-4f5d-98d5-8e901a4f95d2" providerId="ADAL" clId="{0FE8361A-E2E5-4A7C-B29D-7DA86C27BDC5}" dt="2024-07-12T08:11:33.559" v="130" actId="1076"/>
          <ac:picMkLst>
            <pc:docMk/>
            <pc:sldMk cId="1313074731" sldId="268"/>
            <ac:picMk id="9" creationId="{22A2B5C0-2827-4FDB-856B-8F62937F9ECA}"/>
          </ac:picMkLst>
        </pc:picChg>
        <pc:picChg chg="mod">
          <ac:chgData name="Joe Roberts" userId="c09a4c12-26fd-4f5d-98d5-8e901a4f95d2" providerId="ADAL" clId="{0FE8361A-E2E5-4A7C-B29D-7DA86C27BDC5}" dt="2024-07-12T08:11:33.559" v="130" actId="1076"/>
          <ac:picMkLst>
            <pc:docMk/>
            <pc:sldMk cId="1313074731" sldId="268"/>
            <ac:picMk id="10" creationId="{1C64E665-C6F0-4196-AA60-C9FDB10328C6}"/>
          </ac:picMkLst>
        </pc:picChg>
        <pc:picChg chg="del">
          <ac:chgData name="Joe Roberts" userId="c09a4c12-26fd-4f5d-98d5-8e901a4f95d2" providerId="ADAL" clId="{0FE8361A-E2E5-4A7C-B29D-7DA86C27BDC5}" dt="2024-07-12T08:11:19.785" v="127" actId="478"/>
          <ac:picMkLst>
            <pc:docMk/>
            <pc:sldMk cId="1313074731" sldId="268"/>
            <ac:picMk id="11" creationId="{939560CE-E9CD-4975-A330-FA455BA3837F}"/>
          </ac:picMkLst>
        </pc:picChg>
      </pc:sldChg>
      <pc:sldChg chg="delSp modSp">
        <pc:chgData name="Joe Roberts" userId="c09a4c12-26fd-4f5d-98d5-8e901a4f95d2" providerId="ADAL" clId="{0FE8361A-E2E5-4A7C-B29D-7DA86C27BDC5}" dt="2024-07-12T07:17:23.800" v="19" actId="1076"/>
        <pc:sldMkLst>
          <pc:docMk/>
          <pc:sldMk cId="1856195598" sldId="271"/>
        </pc:sldMkLst>
        <pc:spChg chg="del mod">
          <ac:chgData name="Joe Roberts" userId="c09a4c12-26fd-4f5d-98d5-8e901a4f95d2" providerId="ADAL" clId="{0FE8361A-E2E5-4A7C-B29D-7DA86C27BDC5}" dt="2024-07-12T07:17:15.495" v="14" actId="478"/>
          <ac:spMkLst>
            <pc:docMk/>
            <pc:sldMk cId="1856195598" sldId="271"/>
            <ac:spMk id="9" creationId="{1F28E201-39A5-4B06-B9F0-61AAD5623568}"/>
          </ac:spMkLst>
        </pc:spChg>
        <pc:spChg chg="del">
          <ac:chgData name="Joe Roberts" userId="c09a4c12-26fd-4f5d-98d5-8e901a4f95d2" providerId="ADAL" clId="{0FE8361A-E2E5-4A7C-B29D-7DA86C27BDC5}" dt="2024-07-12T07:17:10.620" v="11" actId="478"/>
          <ac:spMkLst>
            <pc:docMk/>
            <pc:sldMk cId="1856195598" sldId="271"/>
            <ac:spMk id="10" creationId="{32155F18-CCFD-437A-B500-125F5EE6EC57}"/>
          </ac:spMkLst>
        </pc:spChg>
        <pc:spChg chg="del mod">
          <ac:chgData name="Joe Roberts" userId="c09a4c12-26fd-4f5d-98d5-8e901a4f95d2" providerId="ADAL" clId="{0FE8361A-E2E5-4A7C-B29D-7DA86C27BDC5}" dt="2024-07-12T07:17:16.416" v="15" actId="478"/>
          <ac:spMkLst>
            <pc:docMk/>
            <pc:sldMk cId="1856195598" sldId="271"/>
            <ac:spMk id="12" creationId="{409342DD-086D-4D98-B8E3-61512F3B8E74}"/>
          </ac:spMkLst>
        </pc:spChg>
        <pc:spChg chg="del mod">
          <ac:chgData name="Joe Roberts" userId="c09a4c12-26fd-4f5d-98d5-8e901a4f95d2" providerId="ADAL" clId="{0FE8361A-E2E5-4A7C-B29D-7DA86C27BDC5}" dt="2024-07-12T07:17:12.510" v="12" actId="478"/>
          <ac:spMkLst>
            <pc:docMk/>
            <pc:sldMk cId="1856195598" sldId="271"/>
            <ac:spMk id="13" creationId="{0E088643-819F-4A35-B6CA-C42789A34ADD}"/>
          </ac:spMkLst>
        </pc:spChg>
        <pc:grpChg chg="del mod">
          <ac:chgData name="Joe Roberts" userId="c09a4c12-26fd-4f5d-98d5-8e901a4f95d2" providerId="ADAL" clId="{0FE8361A-E2E5-4A7C-B29D-7DA86C27BDC5}" dt="2024-07-12T07:17:19.560" v="18" actId="478"/>
          <ac:grpSpMkLst>
            <pc:docMk/>
            <pc:sldMk cId="1856195598" sldId="271"/>
            <ac:grpSpMk id="3" creationId="{E45BA820-E02C-415D-9B40-5BE6BE652C56}"/>
          </ac:grpSpMkLst>
        </pc:grpChg>
        <pc:grpChg chg="del mod">
          <ac:chgData name="Joe Roberts" userId="c09a4c12-26fd-4f5d-98d5-8e901a4f95d2" providerId="ADAL" clId="{0FE8361A-E2E5-4A7C-B29D-7DA86C27BDC5}" dt="2024-07-12T07:17:16.416" v="15" actId="478"/>
          <ac:grpSpMkLst>
            <pc:docMk/>
            <pc:sldMk cId="1856195598" sldId="271"/>
            <ac:grpSpMk id="5" creationId="{E7DDD3C3-584F-4050-AFB0-67BCF02A9E61}"/>
          </ac:grpSpMkLst>
        </pc:grpChg>
        <pc:grpChg chg="del mod">
          <ac:chgData name="Joe Roberts" userId="c09a4c12-26fd-4f5d-98d5-8e901a4f95d2" providerId="ADAL" clId="{0FE8361A-E2E5-4A7C-B29D-7DA86C27BDC5}" dt="2024-07-12T07:17:13.796" v="13" actId="478"/>
          <ac:grpSpMkLst>
            <pc:docMk/>
            <pc:sldMk cId="1856195598" sldId="271"/>
            <ac:grpSpMk id="7" creationId="{29EEB652-E9CD-4006-B47F-414725C2926A}"/>
          </ac:grpSpMkLst>
        </pc:grpChg>
        <pc:picChg chg="mod">
          <ac:chgData name="Joe Roberts" userId="c09a4c12-26fd-4f5d-98d5-8e901a4f95d2" providerId="ADAL" clId="{0FE8361A-E2E5-4A7C-B29D-7DA86C27BDC5}" dt="2024-07-12T07:17:23.800" v="19" actId="1076"/>
          <ac:picMkLst>
            <pc:docMk/>
            <pc:sldMk cId="1856195598" sldId="271"/>
            <ac:picMk id="4" creationId="{C8E7A6C5-2002-46EF-B400-FBB45879B393}"/>
          </ac:picMkLst>
        </pc:picChg>
        <pc:picChg chg="del mod">
          <ac:chgData name="Joe Roberts" userId="c09a4c12-26fd-4f5d-98d5-8e901a4f95d2" providerId="ADAL" clId="{0FE8361A-E2E5-4A7C-B29D-7DA86C27BDC5}" dt="2024-07-12T07:17:19.560" v="18" actId="478"/>
          <ac:picMkLst>
            <pc:docMk/>
            <pc:sldMk cId="1856195598" sldId="271"/>
            <ac:picMk id="6" creationId="{1473AA88-5288-4B42-8F10-28AE06B342AA}"/>
          </ac:picMkLst>
        </pc:picChg>
        <pc:picChg chg="del mod">
          <ac:chgData name="Joe Roberts" userId="c09a4c12-26fd-4f5d-98d5-8e901a4f95d2" providerId="ADAL" clId="{0FE8361A-E2E5-4A7C-B29D-7DA86C27BDC5}" dt="2024-07-12T07:17:13.796" v="13" actId="478"/>
          <ac:picMkLst>
            <pc:docMk/>
            <pc:sldMk cId="1856195598" sldId="271"/>
            <ac:picMk id="8" creationId="{DDECFB93-90D1-4ED2-B4D0-24E6B116B29C}"/>
          </ac:picMkLst>
        </pc:picChg>
        <pc:picChg chg="del mod">
          <ac:chgData name="Joe Roberts" userId="c09a4c12-26fd-4f5d-98d5-8e901a4f95d2" providerId="ADAL" clId="{0FE8361A-E2E5-4A7C-B29D-7DA86C27BDC5}" dt="2024-07-12T07:17:17.353" v="16" actId="478"/>
          <ac:picMkLst>
            <pc:docMk/>
            <pc:sldMk cId="1856195598" sldId="271"/>
            <ac:picMk id="11" creationId="{E6476EE6-2632-4F1E-A716-7F9528485F6C}"/>
          </ac:picMkLst>
        </pc:picChg>
      </pc:sldChg>
      <pc:sldChg chg="modSp mod">
        <pc:chgData name="Joe Roberts" userId="c09a4c12-26fd-4f5d-98d5-8e901a4f95d2" providerId="ADAL" clId="{0FE8361A-E2E5-4A7C-B29D-7DA86C27BDC5}" dt="2024-07-12T08:29:46.637" v="221" actId="20577"/>
        <pc:sldMkLst>
          <pc:docMk/>
          <pc:sldMk cId="1798587199" sldId="274"/>
        </pc:sldMkLst>
        <pc:spChg chg="mod">
          <ac:chgData name="Joe Roberts" userId="c09a4c12-26fd-4f5d-98d5-8e901a4f95d2" providerId="ADAL" clId="{0FE8361A-E2E5-4A7C-B29D-7DA86C27BDC5}" dt="2024-07-12T08:29:46.637" v="221" actId="20577"/>
          <ac:spMkLst>
            <pc:docMk/>
            <pc:sldMk cId="1798587199" sldId="274"/>
            <ac:spMk id="11" creationId="{1941ABA2-D7D7-48B8-B6B0-80D28507286D}"/>
          </ac:spMkLst>
        </pc:spChg>
      </pc:sldChg>
      <pc:sldChg chg="del">
        <pc:chgData name="Joe Roberts" userId="c09a4c12-26fd-4f5d-98d5-8e901a4f95d2" providerId="ADAL" clId="{0FE8361A-E2E5-4A7C-B29D-7DA86C27BDC5}" dt="2024-07-12T07:17:41.379" v="20" actId="47"/>
        <pc:sldMkLst>
          <pc:docMk/>
          <pc:sldMk cId="1677181493" sldId="280"/>
        </pc:sldMkLst>
      </pc:sldChg>
      <pc:sldChg chg="del">
        <pc:chgData name="Joe Roberts" userId="c09a4c12-26fd-4f5d-98d5-8e901a4f95d2" providerId="ADAL" clId="{0FE8361A-E2E5-4A7C-B29D-7DA86C27BDC5}" dt="2024-07-12T07:19:45.152" v="24" actId="47"/>
        <pc:sldMkLst>
          <pc:docMk/>
          <pc:sldMk cId="1258563304" sldId="282"/>
        </pc:sldMkLst>
      </pc:sldChg>
      <pc:sldChg chg="setBg">
        <pc:chgData name="Joe Roberts" userId="c09a4c12-26fd-4f5d-98d5-8e901a4f95d2" providerId="ADAL" clId="{0FE8361A-E2E5-4A7C-B29D-7DA86C27BDC5}" dt="2024-07-12T07:37:51.462" v="111"/>
        <pc:sldMkLst>
          <pc:docMk/>
          <pc:sldMk cId="1753926865" sldId="284"/>
        </pc:sldMkLst>
      </pc:sldChg>
      <pc:sldChg chg="del">
        <pc:chgData name="Joe Roberts" userId="c09a4c12-26fd-4f5d-98d5-8e901a4f95d2" providerId="ADAL" clId="{0FE8361A-E2E5-4A7C-B29D-7DA86C27BDC5}" dt="2024-07-12T07:10:33.977" v="0" actId="2696"/>
        <pc:sldMkLst>
          <pc:docMk/>
          <pc:sldMk cId="2495394129" sldId="288"/>
        </pc:sldMkLst>
      </pc:sldChg>
      <pc:sldChg chg="del">
        <pc:chgData name="Joe Roberts" userId="c09a4c12-26fd-4f5d-98d5-8e901a4f95d2" providerId="ADAL" clId="{0FE8361A-E2E5-4A7C-B29D-7DA86C27BDC5}" dt="2024-07-12T07:10:33.977" v="0" actId="2696"/>
        <pc:sldMkLst>
          <pc:docMk/>
          <pc:sldMk cId="3080517474" sldId="292"/>
        </pc:sldMkLst>
      </pc:sldChg>
      <pc:sldChg chg="del">
        <pc:chgData name="Joe Roberts" userId="c09a4c12-26fd-4f5d-98d5-8e901a4f95d2" providerId="ADAL" clId="{0FE8361A-E2E5-4A7C-B29D-7DA86C27BDC5}" dt="2024-07-12T07:10:33.977" v="0" actId="2696"/>
        <pc:sldMkLst>
          <pc:docMk/>
          <pc:sldMk cId="3106073785" sldId="301"/>
        </pc:sldMkLst>
      </pc:sldChg>
      <pc:sldChg chg="del">
        <pc:chgData name="Joe Roberts" userId="c09a4c12-26fd-4f5d-98d5-8e901a4f95d2" providerId="ADAL" clId="{0FE8361A-E2E5-4A7C-B29D-7DA86C27BDC5}" dt="2024-07-12T07:10:33.977" v="0" actId="2696"/>
        <pc:sldMkLst>
          <pc:docMk/>
          <pc:sldMk cId="2342567891" sldId="304"/>
        </pc:sldMkLst>
      </pc:sldChg>
      <pc:sldChg chg="del">
        <pc:chgData name="Joe Roberts" userId="c09a4c12-26fd-4f5d-98d5-8e901a4f95d2" providerId="ADAL" clId="{0FE8361A-E2E5-4A7C-B29D-7DA86C27BDC5}" dt="2024-07-12T07:10:33.977" v="0" actId="2696"/>
        <pc:sldMkLst>
          <pc:docMk/>
          <pc:sldMk cId="3985113909" sldId="308"/>
        </pc:sldMkLst>
      </pc:sldChg>
      <pc:sldChg chg="del">
        <pc:chgData name="Joe Roberts" userId="c09a4c12-26fd-4f5d-98d5-8e901a4f95d2" providerId="ADAL" clId="{0FE8361A-E2E5-4A7C-B29D-7DA86C27BDC5}" dt="2024-07-12T07:10:33.977" v="0" actId="2696"/>
        <pc:sldMkLst>
          <pc:docMk/>
          <pc:sldMk cId="4274708862" sldId="311"/>
        </pc:sldMkLst>
      </pc:sldChg>
      <pc:sldChg chg="del">
        <pc:chgData name="Joe Roberts" userId="c09a4c12-26fd-4f5d-98d5-8e901a4f95d2" providerId="ADAL" clId="{0FE8361A-E2E5-4A7C-B29D-7DA86C27BDC5}" dt="2024-07-12T07:10:33.977" v="0" actId="2696"/>
        <pc:sldMkLst>
          <pc:docMk/>
          <pc:sldMk cId="2230559439" sldId="316"/>
        </pc:sldMkLst>
      </pc:sldChg>
      <pc:sldChg chg="del">
        <pc:chgData name="Joe Roberts" userId="c09a4c12-26fd-4f5d-98d5-8e901a4f95d2" providerId="ADAL" clId="{0FE8361A-E2E5-4A7C-B29D-7DA86C27BDC5}" dt="2024-07-12T07:10:33.977" v="0" actId="2696"/>
        <pc:sldMkLst>
          <pc:docMk/>
          <pc:sldMk cId="1687442891" sldId="320"/>
        </pc:sldMkLst>
      </pc:sldChg>
      <pc:sldChg chg="del">
        <pc:chgData name="Joe Roberts" userId="c09a4c12-26fd-4f5d-98d5-8e901a4f95d2" providerId="ADAL" clId="{0FE8361A-E2E5-4A7C-B29D-7DA86C27BDC5}" dt="2024-07-12T07:19:01.832" v="21" actId="2696"/>
        <pc:sldMkLst>
          <pc:docMk/>
          <pc:sldMk cId="1949739870" sldId="322"/>
        </pc:sldMkLst>
      </pc:sldChg>
      <pc:sldChg chg="modSp mod">
        <pc:chgData name="Joe Roberts" userId="c09a4c12-26fd-4f5d-98d5-8e901a4f95d2" providerId="ADAL" clId="{0FE8361A-E2E5-4A7C-B29D-7DA86C27BDC5}" dt="2024-07-12T07:19:18.055" v="23" actId="20577"/>
        <pc:sldMkLst>
          <pc:docMk/>
          <pc:sldMk cId="3004000923" sldId="322"/>
        </pc:sldMkLst>
        <pc:spChg chg="mod">
          <ac:chgData name="Joe Roberts" userId="c09a4c12-26fd-4f5d-98d5-8e901a4f95d2" providerId="ADAL" clId="{0FE8361A-E2E5-4A7C-B29D-7DA86C27BDC5}" dt="2024-07-12T07:19:18.055" v="23" actId="20577"/>
          <ac:spMkLst>
            <pc:docMk/>
            <pc:sldMk cId="3004000923" sldId="322"/>
            <ac:spMk id="6" creationId="{0D8EF1AB-AF06-4B86-9D15-F06B758C86C2}"/>
          </ac:spMkLst>
        </pc:spChg>
      </pc:sldChg>
      <pc:sldChg chg="del">
        <pc:chgData name="Joe Roberts" userId="c09a4c12-26fd-4f5d-98d5-8e901a4f95d2" providerId="ADAL" clId="{0FE8361A-E2E5-4A7C-B29D-7DA86C27BDC5}" dt="2024-07-12T07:10:33.977" v="0" actId="2696"/>
        <pc:sldMkLst>
          <pc:docMk/>
          <pc:sldMk cId="3439539658" sldId="328"/>
        </pc:sldMkLst>
      </pc:sldChg>
      <pc:sldChg chg="del">
        <pc:chgData name="Joe Roberts" userId="c09a4c12-26fd-4f5d-98d5-8e901a4f95d2" providerId="ADAL" clId="{0FE8361A-E2E5-4A7C-B29D-7DA86C27BDC5}" dt="2024-07-12T07:19:01.832" v="21" actId="2696"/>
        <pc:sldMkLst>
          <pc:docMk/>
          <pc:sldMk cId="1111104208" sldId="334"/>
        </pc:sldMkLst>
      </pc:sldChg>
      <pc:sldChg chg="modSp mod">
        <pc:chgData name="Joe Roberts" userId="c09a4c12-26fd-4f5d-98d5-8e901a4f95d2" providerId="ADAL" clId="{0FE8361A-E2E5-4A7C-B29D-7DA86C27BDC5}" dt="2024-07-12T08:25:29.171" v="202" actId="20577"/>
        <pc:sldMkLst>
          <pc:docMk/>
          <pc:sldMk cId="2882379640" sldId="334"/>
        </pc:sldMkLst>
        <pc:spChg chg="mod">
          <ac:chgData name="Joe Roberts" userId="c09a4c12-26fd-4f5d-98d5-8e901a4f95d2" providerId="ADAL" clId="{0FE8361A-E2E5-4A7C-B29D-7DA86C27BDC5}" dt="2024-07-12T08:25:29.171" v="202" actId="20577"/>
          <ac:spMkLst>
            <pc:docMk/>
            <pc:sldMk cId="2882379640" sldId="334"/>
            <ac:spMk id="3" creationId="{818EA805-867A-4945-A062-5C24317CDF7B}"/>
          </ac:spMkLst>
        </pc:spChg>
      </pc:sldChg>
      <pc:sldChg chg="del">
        <pc:chgData name="Joe Roberts" userId="c09a4c12-26fd-4f5d-98d5-8e901a4f95d2" providerId="ADAL" clId="{0FE8361A-E2E5-4A7C-B29D-7DA86C27BDC5}" dt="2024-07-12T07:19:01.832" v="21" actId="2696"/>
        <pc:sldMkLst>
          <pc:docMk/>
          <pc:sldMk cId="396452768" sldId="335"/>
        </pc:sldMkLst>
      </pc:sldChg>
      <pc:sldChg chg="del">
        <pc:chgData name="Joe Roberts" userId="c09a4c12-26fd-4f5d-98d5-8e901a4f95d2" providerId="ADAL" clId="{0FE8361A-E2E5-4A7C-B29D-7DA86C27BDC5}" dt="2024-07-12T07:19:01.832" v="21" actId="2696"/>
        <pc:sldMkLst>
          <pc:docMk/>
          <pc:sldMk cId="108730992" sldId="336"/>
        </pc:sldMkLst>
      </pc:sldChg>
      <pc:sldChg chg="del">
        <pc:chgData name="Joe Roberts" userId="c09a4c12-26fd-4f5d-98d5-8e901a4f95d2" providerId="ADAL" clId="{0FE8361A-E2E5-4A7C-B29D-7DA86C27BDC5}" dt="2024-07-12T07:19:01.832" v="21" actId="2696"/>
        <pc:sldMkLst>
          <pc:docMk/>
          <pc:sldMk cId="2768391451" sldId="337"/>
        </pc:sldMkLst>
      </pc:sldChg>
      <pc:sldChg chg="modSp mod">
        <pc:chgData name="Joe Roberts" userId="c09a4c12-26fd-4f5d-98d5-8e901a4f95d2" providerId="ADAL" clId="{0FE8361A-E2E5-4A7C-B29D-7DA86C27BDC5}" dt="2024-07-12T08:27:18.627" v="215" actId="20577"/>
        <pc:sldMkLst>
          <pc:docMk/>
          <pc:sldMk cId="2782553229" sldId="338"/>
        </pc:sldMkLst>
        <pc:spChg chg="mod">
          <ac:chgData name="Joe Roberts" userId="c09a4c12-26fd-4f5d-98d5-8e901a4f95d2" providerId="ADAL" clId="{0FE8361A-E2E5-4A7C-B29D-7DA86C27BDC5}" dt="2024-07-12T08:27:18.627" v="215" actId="20577"/>
          <ac:spMkLst>
            <pc:docMk/>
            <pc:sldMk cId="2782553229" sldId="338"/>
            <ac:spMk id="8" creationId="{1E45BFFB-89A9-407E-81FF-EE57A9E3D077}"/>
          </ac:spMkLst>
        </pc:spChg>
      </pc:sldChg>
      <pc:sldChg chg="del">
        <pc:chgData name="Joe Roberts" userId="c09a4c12-26fd-4f5d-98d5-8e901a4f95d2" providerId="ADAL" clId="{0FE8361A-E2E5-4A7C-B29D-7DA86C27BDC5}" dt="2024-07-12T07:19:01.832" v="21" actId="2696"/>
        <pc:sldMkLst>
          <pc:docMk/>
          <pc:sldMk cId="3670946453" sldId="338"/>
        </pc:sldMkLst>
      </pc:sldChg>
      <pc:sldChg chg="del">
        <pc:chgData name="Joe Roberts" userId="c09a4c12-26fd-4f5d-98d5-8e901a4f95d2" providerId="ADAL" clId="{0FE8361A-E2E5-4A7C-B29D-7DA86C27BDC5}" dt="2024-07-12T07:19:01.832" v="21" actId="2696"/>
        <pc:sldMkLst>
          <pc:docMk/>
          <pc:sldMk cId="3147960253" sldId="339"/>
        </pc:sldMkLst>
      </pc:sldChg>
      <pc:sldChg chg="modSp mod">
        <pc:chgData name="Joe Roberts" userId="c09a4c12-26fd-4f5d-98d5-8e901a4f95d2" providerId="ADAL" clId="{0FE8361A-E2E5-4A7C-B29D-7DA86C27BDC5}" dt="2024-07-12T07:26:24.923" v="50" actId="20577"/>
        <pc:sldMkLst>
          <pc:docMk/>
          <pc:sldMk cId="2785141820" sldId="340"/>
        </pc:sldMkLst>
        <pc:spChg chg="mod">
          <ac:chgData name="Joe Roberts" userId="c09a4c12-26fd-4f5d-98d5-8e901a4f95d2" providerId="ADAL" clId="{0FE8361A-E2E5-4A7C-B29D-7DA86C27BDC5}" dt="2024-07-12T07:26:24.923" v="50" actId="20577"/>
          <ac:spMkLst>
            <pc:docMk/>
            <pc:sldMk cId="2785141820" sldId="340"/>
            <ac:spMk id="3" creationId="{55776424-1395-EF41-7AF7-7BBF823F39DD}"/>
          </ac:spMkLst>
        </pc:spChg>
      </pc:sldChg>
      <pc:sldChg chg="modSp mod">
        <pc:chgData name="Joe Roberts" userId="c09a4c12-26fd-4f5d-98d5-8e901a4f95d2" providerId="ADAL" clId="{0FE8361A-E2E5-4A7C-B29D-7DA86C27BDC5}" dt="2024-07-12T07:26:00.838" v="49" actId="1076"/>
        <pc:sldMkLst>
          <pc:docMk/>
          <pc:sldMk cId="1828800231" sldId="345"/>
        </pc:sldMkLst>
        <pc:spChg chg="mod">
          <ac:chgData name="Joe Roberts" userId="c09a4c12-26fd-4f5d-98d5-8e901a4f95d2" providerId="ADAL" clId="{0FE8361A-E2E5-4A7C-B29D-7DA86C27BDC5}" dt="2024-07-12T07:26:00.838" v="49" actId="1076"/>
          <ac:spMkLst>
            <pc:docMk/>
            <pc:sldMk cId="1828800231" sldId="345"/>
            <ac:spMk id="6" creationId="{26639B5D-F473-4EAA-BD71-94EEE3C2F2DA}"/>
          </ac:spMkLst>
        </pc:spChg>
      </pc:sldChg>
      <pc:sldChg chg="addSp delSp modSp mod">
        <pc:chgData name="Joe Roberts" userId="c09a4c12-26fd-4f5d-98d5-8e901a4f95d2" providerId="ADAL" clId="{0FE8361A-E2E5-4A7C-B29D-7DA86C27BDC5}" dt="2024-07-12T07:27:04.486" v="53" actId="11530"/>
        <pc:sldMkLst>
          <pc:docMk/>
          <pc:sldMk cId="2616090256" sldId="458"/>
        </pc:sldMkLst>
        <pc:spChg chg="mod">
          <ac:chgData name="Joe Roberts" userId="c09a4c12-26fd-4f5d-98d5-8e901a4f95d2" providerId="ADAL" clId="{0FE8361A-E2E5-4A7C-B29D-7DA86C27BDC5}" dt="2024-07-12T07:24:37.195" v="40" actId="478"/>
          <ac:spMkLst>
            <pc:docMk/>
            <pc:sldMk cId="2616090256" sldId="458"/>
            <ac:spMk id="6" creationId="{35635C70-26F6-7049-AE6E-2105992F8DF0}"/>
          </ac:spMkLst>
        </pc:spChg>
        <pc:spChg chg="mod">
          <ac:chgData name="Joe Roberts" userId="c09a4c12-26fd-4f5d-98d5-8e901a4f95d2" providerId="ADAL" clId="{0FE8361A-E2E5-4A7C-B29D-7DA86C27BDC5}" dt="2024-07-12T07:24:05.031" v="39" actId="20577"/>
          <ac:spMkLst>
            <pc:docMk/>
            <pc:sldMk cId="2616090256" sldId="458"/>
            <ac:spMk id="9" creationId="{7D9B987F-40B3-4A97-A056-390BB926B8A2}"/>
          </ac:spMkLst>
        </pc:spChg>
        <pc:grpChg chg="del mod">
          <ac:chgData name="Joe Roberts" userId="c09a4c12-26fd-4f5d-98d5-8e901a4f95d2" providerId="ADAL" clId="{0FE8361A-E2E5-4A7C-B29D-7DA86C27BDC5}" dt="2024-07-12T07:24:37.195" v="40" actId="478"/>
          <ac:grpSpMkLst>
            <pc:docMk/>
            <pc:sldMk cId="2616090256" sldId="458"/>
            <ac:grpSpMk id="2" creationId="{AB3108F4-C1B3-1C45-A42A-EA5C40072476}"/>
          </ac:grpSpMkLst>
        </pc:grpChg>
        <pc:picChg chg="del">
          <ac:chgData name="Joe Roberts" userId="c09a4c12-26fd-4f5d-98d5-8e901a4f95d2" providerId="ADAL" clId="{0FE8361A-E2E5-4A7C-B29D-7DA86C27BDC5}" dt="2024-07-12T07:24:37.195" v="40" actId="478"/>
          <ac:picMkLst>
            <pc:docMk/>
            <pc:sldMk cId="2616090256" sldId="458"/>
            <ac:picMk id="5" creationId="{3A8C8714-A7DF-2548-A479-CAFE46140628}"/>
          </ac:picMkLst>
        </pc:picChg>
        <pc:picChg chg="add mod">
          <ac:chgData name="Joe Roberts" userId="c09a4c12-26fd-4f5d-98d5-8e901a4f95d2" providerId="ADAL" clId="{0FE8361A-E2E5-4A7C-B29D-7DA86C27BDC5}" dt="2024-07-12T07:27:04.486" v="53" actId="11530"/>
          <ac:picMkLst>
            <pc:docMk/>
            <pc:sldMk cId="2616090256" sldId="458"/>
            <ac:picMk id="1026" creationId="{8ADA935E-FEA1-A621-911A-99CAFBC032E3}"/>
          </ac:picMkLst>
        </pc:picChg>
      </pc:sldChg>
      <pc:sldChg chg="del">
        <pc:chgData name="Joe Roberts" userId="c09a4c12-26fd-4f5d-98d5-8e901a4f95d2" providerId="ADAL" clId="{0FE8361A-E2E5-4A7C-B29D-7DA86C27BDC5}" dt="2024-07-12T07:19:11.991" v="22" actId="47"/>
        <pc:sldMkLst>
          <pc:docMk/>
          <pc:sldMk cId="4265241601" sldId="481"/>
        </pc:sldMkLst>
      </pc:sldChg>
      <pc:sldChg chg="addSp delSp modSp mod ord delAnim modAnim">
        <pc:chgData name="Joe Roberts" userId="c09a4c12-26fd-4f5d-98d5-8e901a4f95d2" providerId="ADAL" clId="{0FE8361A-E2E5-4A7C-B29D-7DA86C27BDC5}" dt="2024-07-12T09:15:21.311" v="530" actId="20577"/>
        <pc:sldMkLst>
          <pc:docMk/>
          <pc:sldMk cId="1475863688" sldId="509"/>
        </pc:sldMkLst>
        <pc:spChg chg="add del mod">
          <ac:chgData name="Joe Roberts" userId="c09a4c12-26fd-4f5d-98d5-8e901a4f95d2" providerId="ADAL" clId="{0FE8361A-E2E5-4A7C-B29D-7DA86C27BDC5}" dt="2024-07-12T07:39:20.999" v="115" actId="478"/>
          <ac:spMkLst>
            <pc:docMk/>
            <pc:sldMk cId="1475863688" sldId="509"/>
            <ac:spMk id="2" creationId="{69D2E7CC-95F2-BDEB-9490-4F9E186D28BB}"/>
          </ac:spMkLst>
        </pc:spChg>
        <pc:spChg chg="add del mod">
          <ac:chgData name="Joe Roberts" userId="c09a4c12-26fd-4f5d-98d5-8e901a4f95d2" providerId="ADAL" clId="{0FE8361A-E2E5-4A7C-B29D-7DA86C27BDC5}" dt="2024-07-12T07:40:08.676" v="122" actId="478"/>
          <ac:spMkLst>
            <pc:docMk/>
            <pc:sldMk cId="1475863688" sldId="509"/>
            <ac:spMk id="3" creationId="{D6E9313D-CD4B-EC01-B459-0333464785D7}"/>
          </ac:spMkLst>
        </pc:spChg>
        <pc:spChg chg="add del mod">
          <ac:chgData name="Joe Roberts" userId="c09a4c12-26fd-4f5d-98d5-8e901a4f95d2" providerId="ADAL" clId="{0FE8361A-E2E5-4A7C-B29D-7DA86C27BDC5}" dt="2024-07-12T07:40:33.501" v="124" actId="478"/>
          <ac:spMkLst>
            <pc:docMk/>
            <pc:sldMk cId="1475863688" sldId="509"/>
            <ac:spMk id="4" creationId="{2597E1F3-A091-DADC-5F88-C9C1442176D0}"/>
          </ac:spMkLst>
        </pc:spChg>
        <pc:spChg chg="add mod">
          <ac:chgData name="Joe Roberts" userId="c09a4c12-26fd-4f5d-98d5-8e901a4f95d2" providerId="ADAL" clId="{0FE8361A-E2E5-4A7C-B29D-7DA86C27BDC5}" dt="2024-07-12T09:15:21.311" v="530" actId="20577"/>
          <ac:spMkLst>
            <pc:docMk/>
            <pc:sldMk cId="1475863688" sldId="509"/>
            <ac:spMk id="5" creationId="{C8F974E0-1D31-4AA1-5071-14B6EC8F905E}"/>
          </ac:spMkLst>
        </pc:spChg>
        <pc:spChg chg="mod">
          <ac:chgData name="Joe Roberts" userId="c09a4c12-26fd-4f5d-98d5-8e901a4f95d2" providerId="ADAL" clId="{0FE8361A-E2E5-4A7C-B29D-7DA86C27BDC5}" dt="2024-07-12T07:36:52.117" v="108" actId="1076"/>
          <ac:spMkLst>
            <pc:docMk/>
            <pc:sldMk cId="1475863688" sldId="509"/>
            <ac:spMk id="10" creationId="{28B5E259-2A92-1642-82A6-B9ADE57CAE12}"/>
          </ac:spMkLst>
        </pc:spChg>
        <pc:picChg chg="add mod">
          <ac:chgData name="Joe Roberts" userId="c09a4c12-26fd-4f5d-98d5-8e901a4f95d2" providerId="ADAL" clId="{0FE8361A-E2E5-4A7C-B29D-7DA86C27BDC5}" dt="2024-07-12T08:20:58.354" v="134" actId="1076"/>
          <ac:picMkLst>
            <pc:docMk/>
            <pc:sldMk cId="1475863688" sldId="509"/>
            <ac:picMk id="3" creationId="{8B0B9EA8-887A-54D2-BE7B-1F7B56D6B267}"/>
          </ac:picMkLst>
        </pc:picChg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291241233" sldId="522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2846534018" sldId="532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3880704438" sldId="534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617405571" sldId="536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3764377585" sldId="537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3493791412" sldId="538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4060565775" sldId="539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2015546904" sldId="540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1396680052" sldId="541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144645073" sldId="542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2969055594" sldId="543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996158482" sldId="544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2477945041" sldId="545"/>
        </pc:sldMkLst>
      </pc:sldChg>
      <pc:sldChg chg="modSp del">
        <pc:chgData name="Joe Roberts" userId="c09a4c12-26fd-4f5d-98d5-8e901a4f95d2" providerId="ADAL" clId="{0FE8361A-E2E5-4A7C-B29D-7DA86C27BDC5}" dt="2024-07-12T08:44:35.624" v="245" actId="47"/>
        <pc:sldMkLst>
          <pc:docMk/>
          <pc:sldMk cId="3906455854" sldId="606"/>
        </pc:sldMkLst>
        <pc:spChg chg="mod">
          <ac:chgData name="Joe Roberts" userId="c09a4c12-26fd-4f5d-98d5-8e901a4f95d2" providerId="ADAL" clId="{0FE8361A-E2E5-4A7C-B29D-7DA86C27BDC5}" dt="2024-07-12T08:36:37.604" v="231"/>
          <ac:spMkLst>
            <pc:docMk/>
            <pc:sldMk cId="3906455854" sldId="606"/>
            <ac:spMk id="13" creationId="{A666D366-D549-0047-B199-F5D342593C90}"/>
          </ac:spMkLst>
        </pc:spChg>
        <pc:spChg chg="mod">
          <ac:chgData name="Joe Roberts" userId="c09a4c12-26fd-4f5d-98d5-8e901a4f95d2" providerId="ADAL" clId="{0FE8361A-E2E5-4A7C-B29D-7DA86C27BDC5}" dt="2024-07-12T08:36:44.311" v="232"/>
          <ac:spMkLst>
            <pc:docMk/>
            <pc:sldMk cId="3906455854" sldId="606"/>
            <ac:spMk id="14" creationId="{10205FAC-3F10-424D-9ECE-48223B6E6785}"/>
          </ac:spMkLst>
        </pc:spChg>
        <pc:spChg chg="mod">
          <ac:chgData name="Joe Roberts" userId="c09a4c12-26fd-4f5d-98d5-8e901a4f95d2" providerId="ADAL" clId="{0FE8361A-E2E5-4A7C-B29D-7DA86C27BDC5}" dt="2024-07-12T08:36:44.311" v="232"/>
          <ac:spMkLst>
            <pc:docMk/>
            <pc:sldMk cId="3906455854" sldId="606"/>
            <ac:spMk id="15" creationId="{9326F657-260E-0E45-8449-74DA13B23FCE}"/>
          </ac:spMkLst>
        </pc:spChg>
        <pc:spChg chg="mod">
          <ac:chgData name="Joe Roberts" userId="c09a4c12-26fd-4f5d-98d5-8e901a4f95d2" providerId="ADAL" clId="{0FE8361A-E2E5-4A7C-B29D-7DA86C27BDC5}" dt="2024-07-12T08:36:44.311" v="232"/>
          <ac:spMkLst>
            <pc:docMk/>
            <pc:sldMk cId="3906455854" sldId="606"/>
            <ac:spMk id="16" creationId="{248E1E41-F3B7-5848-ADDA-501C57FBCDB1}"/>
          </ac:spMkLst>
        </pc:spChg>
        <pc:spChg chg="mod">
          <ac:chgData name="Joe Roberts" userId="c09a4c12-26fd-4f5d-98d5-8e901a4f95d2" providerId="ADAL" clId="{0FE8361A-E2E5-4A7C-B29D-7DA86C27BDC5}" dt="2024-07-12T08:36:44.311" v="232"/>
          <ac:spMkLst>
            <pc:docMk/>
            <pc:sldMk cId="3906455854" sldId="606"/>
            <ac:spMk id="17" creationId="{D98A8215-E6F5-DC4F-B684-69B7ECCBB6ED}"/>
          </ac:spMkLst>
        </pc:spChg>
        <pc:spChg chg="mod">
          <ac:chgData name="Joe Roberts" userId="c09a4c12-26fd-4f5d-98d5-8e901a4f95d2" providerId="ADAL" clId="{0FE8361A-E2E5-4A7C-B29D-7DA86C27BDC5}" dt="2024-07-12T08:36:44.311" v="232"/>
          <ac:spMkLst>
            <pc:docMk/>
            <pc:sldMk cId="3906455854" sldId="606"/>
            <ac:spMk id="18" creationId="{19574F01-5F82-9B46-BCBD-3597EFB434BE}"/>
          </ac:spMkLst>
        </pc:spChg>
        <pc:spChg chg="mod">
          <ac:chgData name="Joe Roberts" userId="c09a4c12-26fd-4f5d-98d5-8e901a4f95d2" providerId="ADAL" clId="{0FE8361A-E2E5-4A7C-B29D-7DA86C27BDC5}" dt="2024-07-12T08:36:44.311" v="232"/>
          <ac:spMkLst>
            <pc:docMk/>
            <pc:sldMk cId="3906455854" sldId="606"/>
            <ac:spMk id="19" creationId="{A2ACD4C7-5D1B-A847-81EA-926AECAB1C7D}"/>
          </ac:spMkLst>
        </pc:spChg>
        <pc:spChg chg="mod">
          <ac:chgData name="Joe Roberts" userId="c09a4c12-26fd-4f5d-98d5-8e901a4f95d2" providerId="ADAL" clId="{0FE8361A-E2E5-4A7C-B29D-7DA86C27BDC5}" dt="2024-07-12T08:36:44.311" v="232"/>
          <ac:spMkLst>
            <pc:docMk/>
            <pc:sldMk cId="3906455854" sldId="606"/>
            <ac:spMk id="20" creationId="{99E67159-3F16-F941-8D23-F1C083B0016B}"/>
          </ac:spMkLst>
        </pc:spChg>
      </pc:sldChg>
      <pc:sldChg chg="modSp del mod">
        <pc:chgData name="Joe Roberts" userId="c09a4c12-26fd-4f5d-98d5-8e901a4f95d2" providerId="ADAL" clId="{0FE8361A-E2E5-4A7C-B29D-7DA86C27BDC5}" dt="2024-07-12T08:44:35.624" v="245" actId="47"/>
        <pc:sldMkLst>
          <pc:docMk/>
          <pc:sldMk cId="2496990564" sldId="609"/>
        </pc:sldMkLst>
        <pc:spChg chg="mod">
          <ac:chgData name="Joe Roberts" userId="c09a4c12-26fd-4f5d-98d5-8e901a4f95d2" providerId="ADAL" clId="{0FE8361A-E2E5-4A7C-B29D-7DA86C27BDC5}" dt="2024-07-12T08:37:48.526" v="239" actId="20577"/>
          <ac:spMkLst>
            <pc:docMk/>
            <pc:sldMk cId="2496990564" sldId="609"/>
            <ac:spMk id="2" creationId="{3A9C90C1-D1D9-45D7-B156-EE909957E489}"/>
          </ac:spMkLst>
        </pc:spChg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606824776" sldId="610"/>
        </pc:sldMkLst>
      </pc:sldChg>
      <pc:sldChg chg="add del">
        <pc:chgData name="Joe Roberts" userId="c09a4c12-26fd-4f5d-98d5-8e901a4f95d2" providerId="ADAL" clId="{0FE8361A-E2E5-4A7C-B29D-7DA86C27BDC5}" dt="2024-07-12T08:38:07.572" v="240" actId="47"/>
        <pc:sldMkLst>
          <pc:docMk/>
          <pc:sldMk cId="2309679215" sldId="611"/>
        </pc:sldMkLst>
      </pc:sldChg>
      <pc:sldChg chg="del">
        <pc:chgData name="Joe Roberts" userId="c09a4c12-26fd-4f5d-98d5-8e901a4f95d2" providerId="ADAL" clId="{0FE8361A-E2E5-4A7C-B29D-7DA86C27BDC5}" dt="2024-07-12T08:44:35.624" v="245" actId="47"/>
        <pc:sldMkLst>
          <pc:docMk/>
          <pc:sldMk cId="2550395582" sldId="617"/>
        </pc:sldMkLst>
      </pc:sldChg>
      <pc:sldChg chg="modSp mod">
        <pc:chgData name="Joe Roberts" userId="c09a4c12-26fd-4f5d-98d5-8e901a4f95d2" providerId="ADAL" clId="{0FE8361A-E2E5-4A7C-B29D-7DA86C27BDC5}" dt="2024-07-12T08:38:11.350" v="244" actId="20577"/>
        <pc:sldMkLst>
          <pc:docMk/>
          <pc:sldMk cId="3776163314" sldId="618"/>
        </pc:sldMkLst>
        <pc:spChg chg="mod">
          <ac:chgData name="Joe Roberts" userId="c09a4c12-26fd-4f5d-98d5-8e901a4f95d2" providerId="ADAL" clId="{0FE8361A-E2E5-4A7C-B29D-7DA86C27BDC5}" dt="2024-07-12T08:38:11.350" v="244" actId="20577"/>
          <ac:spMkLst>
            <pc:docMk/>
            <pc:sldMk cId="3776163314" sldId="618"/>
            <ac:spMk id="6" creationId="{10147542-DAF0-45E6-BAC1-89B220C7BCB1}"/>
          </ac:spMkLst>
        </pc:spChg>
      </pc:sldChg>
      <pc:sldChg chg="del">
        <pc:chgData name="Joe Roberts" userId="c09a4c12-26fd-4f5d-98d5-8e901a4f95d2" providerId="ADAL" clId="{0FE8361A-E2E5-4A7C-B29D-7DA86C27BDC5}" dt="2024-07-12T07:10:33.977" v="0" actId="2696"/>
        <pc:sldMkLst>
          <pc:docMk/>
          <pc:sldMk cId="1949274527" sldId="622"/>
        </pc:sldMkLst>
      </pc:sldChg>
      <pc:sldChg chg="add del">
        <pc:chgData name="Joe Roberts" userId="c09a4c12-26fd-4f5d-98d5-8e901a4f95d2" providerId="ADAL" clId="{0FE8361A-E2E5-4A7C-B29D-7DA86C27BDC5}" dt="2024-07-12T07:25:32.244" v="44" actId="47"/>
        <pc:sldMkLst>
          <pc:docMk/>
          <pc:sldMk cId="3739164739" sldId="625"/>
        </pc:sldMkLst>
      </pc:sldChg>
      <pc:sldChg chg="del">
        <pc:chgData name="Joe Roberts" userId="c09a4c12-26fd-4f5d-98d5-8e901a4f95d2" providerId="ADAL" clId="{0FE8361A-E2E5-4A7C-B29D-7DA86C27BDC5}" dt="2024-07-12T07:25:33.705" v="45" actId="47"/>
        <pc:sldMkLst>
          <pc:docMk/>
          <pc:sldMk cId="195003543" sldId="626"/>
        </pc:sldMkLst>
      </pc:sldChg>
      <pc:sldChg chg="delSp modSp del mod ord">
        <pc:chgData name="Joe Roberts" userId="c09a4c12-26fd-4f5d-98d5-8e901a4f95d2" providerId="ADAL" clId="{0FE8361A-E2E5-4A7C-B29D-7DA86C27BDC5}" dt="2024-07-12T09:15:24.691" v="531" actId="47"/>
        <pc:sldMkLst>
          <pc:docMk/>
          <pc:sldMk cId="1336516988" sldId="629"/>
        </pc:sldMkLst>
        <pc:spChg chg="mod">
          <ac:chgData name="Joe Roberts" userId="c09a4c12-26fd-4f5d-98d5-8e901a4f95d2" providerId="ADAL" clId="{0FE8361A-E2E5-4A7C-B29D-7DA86C27BDC5}" dt="2024-07-12T07:23:04.180" v="30" actId="20577"/>
          <ac:spMkLst>
            <pc:docMk/>
            <pc:sldMk cId="1336516988" sldId="629"/>
            <ac:spMk id="7" creationId="{3DA13992-21CD-409F-B37B-F33E93A3DD75}"/>
          </ac:spMkLst>
        </pc:spChg>
        <pc:spChg chg="del">
          <ac:chgData name="Joe Roberts" userId="c09a4c12-26fd-4f5d-98d5-8e901a4f95d2" providerId="ADAL" clId="{0FE8361A-E2E5-4A7C-B29D-7DA86C27BDC5}" dt="2024-07-12T07:23:49.686" v="31" actId="478"/>
          <ac:spMkLst>
            <pc:docMk/>
            <pc:sldMk cId="1336516988" sldId="629"/>
            <ac:spMk id="10" creationId="{28B5E259-2A92-1642-82A6-B9ADE57CAE12}"/>
          </ac:spMkLst>
        </pc:spChg>
      </pc:sldChg>
      <pc:sldChg chg="del">
        <pc:chgData name="Joe Roberts" userId="c09a4c12-26fd-4f5d-98d5-8e901a4f95d2" providerId="ADAL" clId="{0FE8361A-E2E5-4A7C-B29D-7DA86C27BDC5}" dt="2024-07-12T07:15:45.187" v="2" actId="47"/>
        <pc:sldMkLst>
          <pc:docMk/>
          <pc:sldMk cId="2411233623" sldId="630"/>
        </pc:sldMkLst>
      </pc:sldChg>
      <pc:sldChg chg="modSp mod">
        <pc:chgData name="Joe Roberts" userId="c09a4c12-26fd-4f5d-98d5-8e901a4f95d2" providerId="ADAL" clId="{0FE8361A-E2E5-4A7C-B29D-7DA86C27BDC5}" dt="2024-07-12T09:09:53.053" v="308" actId="20577"/>
        <pc:sldMkLst>
          <pc:docMk/>
          <pc:sldMk cId="2798759774" sldId="631"/>
        </pc:sldMkLst>
        <pc:spChg chg="mod">
          <ac:chgData name="Joe Roberts" userId="c09a4c12-26fd-4f5d-98d5-8e901a4f95d2" providerId="ADAL" clId="{0FE8361A-E2E5-4A7C-B29D-7DA86C27BDC5}" dt="2024-07-12T09:09:53.053" v="308" actId="20577"/>
          <ac:spMkLst>
            <pc:docMk/>
            <pc:sldMk cId="2798759774" sldId="631"/>
            <ac:spMk id="3" creationId="{76642160-8D55-45EB-82CB-8FA9C51E696D}"/>
          </ac:spMkLst>
        </pc:spChg>
        <pc:picChg chg="mod">
          <ac:chgData name="Joe Roberts" userId="c09a4c12-26fd-4f5d-98d5-8e901a4f95d2" providerId="ADAL" clId="{0FE8361A-E2E5-4A7C-B29D-7DA86C27BDC5}" dt="2024-07-12T08:24:15.132" v="191" actId="1076"/>
          <ac:picMkLst>
            <pc:docMk/>
            <pc:sldMk cId="2798759774" sldId="631"/>
            <ac:picMk id="9" creationId="{80A08B3B-67E4-A48A-8B1F-CCAB4E7B26F3}"/>
          </ac:picMkLst>
        </pc:picChg>
      </pc:sldChg>
      <pc:sldChg chg="modSp add del mod">
        <pc:chgData name="Joe Roberts" userId="c09a4c12-26fd-4f5d-98d5-8e901a4f95d2" providerId="ADAL" clId="{0FE8361A-E2E5-4A7C-B29D-7DA86C27BDC5}" dt="2024-07-12T08:26:24.233" v="209" actId="207"/>
        <pc:sldMkLst>
          <pc:docMk/>
          <pc:sldMk cId="2568646448" sldId="632"/>
        </pc:sldMkLst>
        <pc:spChg chg="mod">
          <ac:chgData name="Joe Roberts" userId="c09a4c12-26fd-4f5d-98d5-8e901a4f95d2" providerId="ADAL" clId="{0FE8361A-E2E5-4A7C-B29D-7DA86C27BDC5}" dt="2024-07-12T08:26:24.233" v="209" actId="207"/>
          <ac:spMkLst>
            <pc:docMk/>
            <pc:sldMk cId="2568646448" sldId="632"/>
            <ac:spMk id="10" creationId="{28B5E259-2A92-1642-82A6-B9ADE57CAE12}"/>
          </ac:spMkLst>
        </pc:spChg>
      </pc:sldChg>
      <pc:sldChg chg="modSp mod">
        <pc:chgData name="Joe Roberts" userId="c09a4c12-26fd-4f5d-98d5-8e901a4f95d2" providerId="ADAL" clId="{0FE8361A-E2E5-4A7C-B29D-7DA86C27BDC5}" dt="2024-07-12T08:26:36.929" v="210" actId="207"/>
        <pc:sldMkLst>
          <pc:docMk/>
          <pc:sldMk cId="2187272188" sldId="633"/>
        </pc:sldMkLst>
        <pc:spChg chg="mod">
          <ac:chgData name="Joe Roberts" userId="c09a4c12-26fd-4f5d-98d5-8e901a4f95d2" providerId="ADAL" clId="{0FE8361A-E2E5-4A7C-B29D-7DA86C27BDC5}" dt="2024-07-12T08:26:36.929" v="210" actId="207"/>
          <ac:spMkLst>
            <pc:docMk/>
            <pc:sldMk cId="2187272188" sldId="633"/>
            <ac:spMk id="10" creationId="{28B5E259-2A92-1642-82A6-B9ADE57CAE12}"/>
          </ac:spMkLst>
        </pc:spChg>
      </pc:sldChg>
      <pc:sldChg chg="modSp mod">
        <pc:chgData name="Joe Roberts" userId="c09a4c12-26fd-4f5d-98d5-8e901a4f95d2" providerId="ADAL" clId="{0FE8361A-E2E5-4A7C-B29D-7DA86C27BDC5}" dt="2024-07-12T08:26:49.436" v="211" actId="207"/>
        <pc:sldMkLst>
          <pc:docMk/>
          <pc:sldMk cId="1861222890" sldId="634"/>
        </pc:sldMkLst>
        <pc:spChg chg="mod">
          <ac:chgData name="Joe Roberts" userId="c09a4c12-26fd-4f5d-98d5-8e901a4f95d2" providerId="ADAL" clId="{0FE8361A-E2E5-4A7C-B29D-7DA86C27BDC5}" dt="2024-07-12T08:26:49.436" v="211" actId="207"/>
          <ac:spMkLst>
            <pc:docMk/>
            <pc:sldMk cId="1861222890" sldId="634"/>
            <ac:spMk id="10" creationId="{28B5E259-2A92-1642-82A6-B9ADE57CAE12}"/>
          </ac:spMkLst>
        </pc:spChg>
      </pc:sldChg>
      <pc:sldChg chg="modSp mod">
        <pc:chgData name="Joe Roberts" userId="c09a4c12-26fd-4f5d-98d5-8e901a4f95d2" providerId="ADAL" clId="{0FE8361A-E2E5-4A7C-B29D-7DA86C27BDC5}" dt="2024-07-12T08:26:56.711" v="212" actId="207"/>
        <pc:sldMkLst>
          <pc:docMk/>
          <pc:sldMk cId="487249534" sldId="635"/>
        </pc:sldMkLst>
        <pc:spChg chg="mod">
          <ac:chgData name="Joe Roberts" userId="c09a4c12-26fd-4f5d-98d5-8e901a4f95d2" providerId="ADAL" clId="{0FE8361A-E2E5-4A7C-B29D-7DA86C27BDC5}" dt="2024-07-12T08:26:56.711" v="212" actId="207"/>
          <ac:spMkLst>
            <pc:docMk/>
            <pc:sldMk cId="487249534" sldId="635"/>
            <ac:spMk id="10" creationId="{28B5E259-2A92-1642-82A6-B9ADE57CAE12}"/>
          </ac:spMkLst>
        </pc:spChg>
      </pc:sldChg>
      <pc:sldChg chg="addSp delSp modSp add del mod">
        <pc:chgData name="Joe Roberts" userId="c09a4c12-26fd-4f5d-98d5-8e901a4f95d2" providerId="ADAL" clId="{0FE8361A-E2E5-4A7C-B29D-7DA86C27BDC5}" dt="2024-07-12T09:10:57.993" v="315" actId="47"/>
        <pc:sldMkLst>
          <pc:docMk/>
          <pc:sldMk cId="558590643" sldId="636"/>
        </pc:sldMkLst>
        <pc:spChg chg="add del">
          <ac:chgData name="Joe Roberts" userId="c09a4c12-26fd-4f5d-98d5-8e901a4f95d2" providerId="ADAL" clId="{0FE8361A-E2E5-4A7C-B29D-7DA86C27BDC5}" dt="2024-07-12T08:36:08.645" v="226" actId="478"/>
          <ac:spMkLst>
            <pc:docMk/>
            <pc:sldMk cId="558590643" sldId="636"/>
            <ac:spMk id="3" creationId="{5C39A8E3-36D7-49CD-846E-4E54B5BAF8A6}"/>
          </ac:spMkLst>
        </pc:spChg>
        <pc:spChg chg="add del">
          <ac:chgData name="Joe Roberts" userId="c09a4c12-26fd-4f5d-98d5-8e901a4f95d2" providerId="ADAL" clId="{0FE8361A-E2E5-4A7C-B29D-7DA86C27BDC5}" dt="2024-07-12T08:36:14.484" v="228" actId="478"/>
          <ac:spMkLst>
            <pc:docMk/>
            <pc:sldMk cId="558590643" sldId="636"/>
            <ac:spMk id="4" creationId="{3879E3BE-56AE-A7FD-B024-ECA641AE682F}"/>
          </ac:spMkLst>
        </pc:spChg>
        <pc:spChg chg="del">
          <ac:chgData name="Joe Roberts" userId="c09a4c12-26fd-4f5d-98d5-8e901a4f95d2" providerId="ADAL" clId="{0FE8361A-E2E5-4A7C-B29D-7DA86C27BDC5}" dt="2024-07-12T08:36:03.792" v="224" actId="478"/>
          <ac:spMkLst>
            <pc:docMk/>
            <pc:sldMk cId="558590643" sldId="636"/>
            <ac:spMk id="6" creationId="{2C497013-A232-4421-AA55-E2B0EC98999C}"/>
          </ac:spMkLst>
        </pc:spChg>
        <pc:spChg chg="add del">
          <ac:chgData name="Joe Roberts" userId="c09a4c12-26fd-4f5d-98d5-8e901a4f95d2" providerId="ADAL" clId="{0FE8361A-E2E5-4A7C-B29D-7DA86C27BDC5}" dt="2024-07-12T08:36:19.539" v="230" actId="478"/>
          <ac:spMkLst>
            <pc:docMk/>
            <pc:sldMk cId="558590643" sldId="636"/>
            <ac:spMk id="7" creationId="{694F716C-6E9C-7B47-6284-8BB025B8ED97}"/>
          </ac:spMkLst>
        </pc:spChg>
        <pc:spChg chg="add del">
          <ac:chgData name="Joe Roberts" userId="c09a4c12-26fd-4f5d-98d5-8e901a4f95d2" providerId="ADAL" clId="{0FE8361A-E2E5-4A7C-B29D-7DA86C27BDC5}" dt="2024-07-12T09:10:34.954" v="310" actId="22"/>
          <ac:spMkLst>
            <pc:docMk/>
            <pc:sldMk cId="558590643" sldId="636"/>
            <ac:spMk id="9" creationId="{34F619D8-1558-C4C1-2748-BB0A07344E15}"/>
          </ac:spMkLst>
        </pc:spChg>
        <pc:spChg chg="add del mod">
          <ac:chgData name="Joe Roberts" userId="c09a4c12-26fd-4f5d-98d5-8e901a4f95d2" providerId="ADAL" clId="{0FE8361A-E2E5-4A7C-B29D-7DA86C27BDC5}" dt="2024-07-12T09:10:55.038" v="314" actId="478"/>
          <ac:spMkLst>
            <pc:docMk/>
            <pc:sldMk cId="558590643" sldId="636"/>
            <ac:spMk id="10" creationId="{156D486E-3FF0-C08F-73A6-4F42E7F67AB0}"/>
          </ac:spMkLst>
        </pc:spChg>
        <pc:picChg chg="del">
          <ac:chgData name="Joe Roberts" userId="c09a4c12-26fd-4f5d-98d5-8e901a4f95d2" providerId="ADAL" clId="{0FE8361A-E2E5-4A7C-B29D-7DA86C27BDC5}" dt="2024-07-12T08:36:02.970" v="223" actId="478"/>
          <ac:picMkLst>
            <pc:docMk/>
            <pc:sldMk cId="558590643" sldId="636"/>
            <ac:picMk id="5" creationId="{DB4FEABF-1AC2-4143-BD41-E1CFB0659A63}"/>
          </ac:picMkLst>
        </pc:picChg>
      </pc:sldChg>
      <pc:sldChg chg="modSp mod">
        <pc:chgData name="Joe Roberts" userId="c09a4c12-26fd-4f5d-98d5-8e901a4f95d2" providerId="ADAL" clId="{0FE8361A-E2E5-4A7C-B29D-7DA86C27BDC5}" dt="2024-07-12T09:15:12.686" v="528" actId="20577"/>
        <pc:sldMkLst>
          <pc:docMk/>
          <pc:sldMk cId="4001318464" sldId="636"/>
        </pc:sldMkLst>
        <pc:spChg chg="mod">
          <ac:chgData name="Joe Roberts" userId="c09a4c12-26fd-4f5d-98d5-8e901a4f95d2" providerId="ADAL" clId="{0FE8361A-E2E5-4A7C-B29D-7DA86C27BDC5}" dt="2024-07-12T09:15:12.686" v="528" actId="20577"/>
          <ac:spMkLst>
            <pc:docMk/>
            <pc:sldMk cId="4001318464" sldId="636"/>
            <ac:spMk id="5" creationId="{C8F974E0-1D31-4AA1-5071-14B6EC8F905E}"/>
          </ac:spMkLst>
        </pc:spChg>
        <pc:spChg chg="mod">
          <ac:chgData name="Joe Roberts" userId="c09a4c12-26fd-4f5d-98d5-8e901a4f95d2" providerId="ADAL" clId="{0FE8361A-E2E5-4A7C-B29D-7DA86C27BDC5}" dt="2024-07-12T09:13:54.787" v="340" actId="20577"/>
          <ac:spMkLst>
            <pc:docMk/>
            <pc:sldMk cId="4001318464" sldId="636"/>
            <ac:spMk id="7" creationId="{3DA13992-21CD-409F-B37B-F33E93A3DD75}"/>
          </ac:spMkLst>
        </pc:spChg>
        <pc:spChg chg="mod">
          <ac:chgData name="Joe Roberts" userId="c09a4c12-26fd-4f5d-98d5-8e901a4f95d2" providerId="ADAL" clId="{0FE8361A-E2E5-4A7C-B29D-7DA86C27BDC5}" dt="2024-07-12T09:15:10.476" v="527" actId="1076"/>
          <ac:spMkLst>
            <pc:docMk/>
            <pc:sldMk cId="4001318464" sldId="636"/>
            <ac:spMk id="10" creationId="{28B5E259-2A92-1642-82A6-B9ADE57CAE12}"/>
          </ac:spMkLst>
        </pc:spChg>
      </pc:sldChg>
      <pc:sldChg chg="addSp delSp modSp add mod">
        <pc:chgData name="Joe Roberts" userId="c09a4c12-26fd-4f5d-98d5-8e901a4f95d2" providerId="ADAL" clId="{0FE8361A-E2E5-4A7C-B29D-7DA86C27BDC5}" dt="2024-07-12T09:22:18.444" v="651" actId="1076"/>
        <pc:sldMkLst>
          <pc:docMk/>
          <pc:sldMk cId="1304129810" sldId="637"/>
        </pc:sldMkLst>
        <pc:spChg chg="mod">
          <ac:chgData name="Joe Roberts" userId="c09a4c12-26fd-4f5d-98d5-8e901a4f95d2" providerId="ADAL" clId="{0FE8361A-E2E5-4A7C-B29D-7DA86C27BDC5}" dt="2024-07-12T09:17:07.340" v="540" actId="20577"/>
          <ac:spMkLst>
            <pc:docMk/>
            <pc:sldMk cId="1304129810" sldId="637"/>
            <ac:spMk id="2" creationId="{3A9C90C1-D1D9-45D7-B156-EE909957E489}"/>
          </ac:spMkLst>
        </pc:spChg>
        <pc:spChg chg="add mod">
          <ac:chgData name="Joe Roberts" userId="c09a4c12-26fd-4f5d-98d5-8e901a4f95d2" providerId="ADAL" clId="{0FE8361A-E2E5-4A7C-B29D-7DA86C27BDC5}" dt="2024-07-12T09:22:18.444" v="651" actId="1076"/>
          <ac:spMkLst>
            <pc:docMk/>
            <pc:sldMk cId="1304129810" sldId="637"/>
            <ac:spMk id="3" creationId="{C411DEAF-109A-2431-589A-7FCC729B8F58}"/>
          </ac:spMkLst>
        </pc:spChg>
        <pc:grpChg chg="del">
          <ac:chgData name="Joe Roberts" userId="c09a4c12-26fd-4f5d-98d5-8e901a4f95d2" providerId="ADAL" clId="{0FE8361A-E2E5-4A7C-B29D-7DA86C27BDC5}" dt="2024-07-12T09:17:40.532" v="541" actId="478"/>
          <ac:grpSpMkLst>
            <pc:docMk/>
            <pc:sldMk cId="1304129810" sldId="637"/>
            <ac:grpSpMk id="4" creationId="{55E37895-6768-4A78-A058-E6D863019D0F}"/>
          </ac:grpSpMkLst>
        </pc:grpChg>
      </pc:sldChg>
    </pc:docChg>
  </pc:docChgLst>
  <pc:docChgLst>
    <pc:chgData name="Joe Roberts" userId="c09a4c12-26fd-4f5d-98d5-8e901a4f95d2" providerId="ADAL" clId="{C5CEEB15-B1B1-4344-9124-BC8D7B603B91}"/>
    <pc:docChg chg="undo custSel addSld delSld modSld sldOrd addSection delSection modSection">
      <pc:chgData name="Joe Roberts" userId="c09a4c12-26fd-4f5d-98d5-8e901a4f95d2" providerId="ADAL" clId="{C5CEEB15-B1B1-4344-9124-BC8D7B603B91}" dt="2024-07-11T09:18:15.231" v="850" actId="20577"/>
      <pc:docMkLst>
        <pc:docMk/>
      </pc:docMkLst>
      <pc:sldChg chg="modSp mod">
        <pc:chgData name="Joe Roberts" userId="c09a4c12-26fd-4f5d-98d5-8e901a4f95d2" providerId="ADAL" clId="{C5CEEB15-B1B1-4344-9124-BC8D7B603B91}" dt="2024-07-10T20:35:36.076" v="75" actId="1076"/>
        <pc:sldMkLst>
          <pc:docMk/>
          <pc:sldMk cId="4251945986" sldId="256"/>
        </pc:sldMkLst>
        <pc:spChg chg="mod">
          <ac:chgData name="Joe Roberts" userId="c09a4c12-26fd-4f5d-98d5-8e901a4f95d2" providerId="ADAL" clId="{C5CEEB15-B1B1-4344-9124-BC8D7B603B91}" dt="2024-07-10T20:34:48.190" v="33" actId="20577"/>
          <ac:spMkLst>
            <pc:docMk/>
            <pc:sldMk cId="4251945986" sldId="256"/>
            <ac:spMk id="16" creationId="{05F0F2E9-70B5-471C-A5BE-F1AE906FD753}"/>
          </ac:spMkLst>
        </pc:spChg>
        <pc:spChg chg="mod">
          <ac:chgData name="Joe Roberts" userId="c09a4c12-26fd-4f5d-98d5-8e901a4f95d2" providerId="ADAL" clId="{C5CEEB15-B1B1-4344-9124-BC8D7B603B91}" dt="2024-07-10T20:35:31.221" v="74" actId="1076"/>
          <ac:spMkLst>
            <pc:docMk/>
            <pc:sldMk cId="4251945986" sldId="256"/>
            <ac:spMk id="17" creationId="{0B716971-5BAF-46DC-9EC2-A637F6F064C5}"/>
          </ac:spMkLst>
        </pc:spChg>
        <pc:grpChg chg="mod">
          <ac:chgData name="Joe Roberts" userId="c09a4c12-26fd-4f5d-98d5-8e901a4f95d2" providerId="ADAL" clId="{C5CEEB15-B1B1-4344-9124-BC8D7B603B91}" dt="2024-07-10T20:35:36.076" v="75" actId="1076"/>
          <ac:grpSpMkLst>
            <pc:docMk/>
            <pc:sldMk cId="4251945986" sldId="256"/>
            <ac:grpSpMk id="19" creationId="{D1B57425-8508-49BF-BD66-82D951036623}"/>
          </ac:grpSpMkLst>
        </pc:grpChg>
      </pc:sldChg>
      <pc:sldChg chg="modSp mod">
        <pc:chgData name="Joe Roberts" userId="c09a4c12-26fd-4f5d-98d5-8e901a4f95d2" providerId="ADAL" clId="{C5CEEB15-B1B1-4344-9124-BC8D7B603B91}" dt="2024-07-10T20:39:37.669" v="114" actId="1076"/>
        <pc:sldMkLst>
          <pc:docMk/>
          <pc:sldMk cId="1931821411" sldId="260"/>
        </pc:sldMkLst>
        <pc:spChg chg="mod">
          <ac:chgData name="Joe Roberts" userId="c09a4c12-26fd-4f5d-98d5-8e901a4f95d2" providerId="ADAL" clId="{C5CEEB15-B1B1-4344-9124-BC8D7B603B91}" dt="2024-07-10T20:39:37.669" v="114" actId="1076"/>
          <ac:spMkLst>
            <pc:docMk/>
            <pc:sldMk cId="1931821411" sldId="260"/>
            <ac:spMk id="4" creationId="{816B2985-A967-4A35-85A2-08CCB021811A}"/>
          </ac:spMkLst>
        </pc:spChg>
      </pc:sldChg>
      <pc:sldChg chg="modSp mod">
        <pc:chgData name="Joe Roberts" userId="c09a4c12-26fd-4f5d-98d5-8e901a4f95d2" providerId="ADAL" clId="{C5CEEB15-B1B1-4344-9124-BC8D7B603B91}" dt="2024-07-10T20:41:31.863" v="121" actId="20577"/>
        <pc:sldMkLst>
          <pc:docMk/>
          <pc:sldMk cId="1310096112" sldId="262"/>
        </pc:sldMkLst>
        <pc:spChg chg="mod">
          <ac:chgData name="Joe Roberts" userId="c09a4c12-26fd-4f5d-98d5-8e901a4f95d2" providerId="ADAL" clId="{C5CEEB15-B1B1-4344-9124-BC8D7B603B91}" dt="2024-07-10T20:41:31.863" v="121" actId="20577"/>
          <ac:spMkLst>
            <pc:docMk/>
            <pc:sldMk cId="1310096112" sldId="262"/>
            <ac:spMk id="5" creationId="{E1354DD6-C27E-4000-A808-AEFDFD7AB446}"/>
          </ac:spMkLst>
        </pc:spChg>
      </pc:sldChg>
      <pc:sldChg chg="delSp modSp mod delAnim">
        <pc:chgData name="Joe Roberts" userId="c09a4c12-26fd-4f5d-98d5-8e901a4f95d2" providerId="ADAL" clId="{C5CEEB15-B1B1-4344-9124-BC8D7B603B91}" dt="2024-07-10T20:41:22.522" v="120" actId="1076"/>
        <pc:sldMkLst>
          <pc:docMk/>
          <pc:sldMk cId="343246290" sldId="263"/>
        </pc:sldMkLst>
        <pc:spChg chg="del">
          <ac:chgData name="Joe Roberts" userId="c09a4c12-26fd-4f5d-98d5-8e901a4f95d2" providerId="ADAL" clId="{C5CEEB15-B1B1-4344-9124-BC8D7B603B91}" dt="2024-07-10T20:40:47.748" v="117" actId="478"/>
          <ac:spMkLst>
            <pc:docMk/>
            <pc:sldMk cId="343246290" sldId="263"/>
            <ac:spMk id="9" creationId="{D23CE6A9-640D-4E64-8A68-891616753A2E}"/>
          </ac:spMkLst>
        </pc:spChg>
        <pc:picChg chg="del">
          <ac:chgData name="Joe Roberts" userId="c09a4c12-26fd-4f5d-98d5-8e901a4f95d2" providerId="ADAL" clId="{C5CEEB15-B1B1-4344-9124-BC8D7B603B91}" dt="2024-07-10T20:40:43.345" v="116" actId="478"/>
          <ac:picMkLst>
            <pc:docMk/>
            <pc:sldMk cId="343246290" sldId="263"/>
            <ac:picMk id="6" creationId="{21336DDC-89D0-46C2-92AB-14BE14AA3EAB}"/>
          </ac:picMkLst>
        </pc:picChg>
        <pc:picChg chg="del">
          <ac:chgData name="Joe Roberts" userId="c09a4c12-26fd-4f5d-98d5-8e901a4f95d2" providerId="ADAL" clId="{C5CEEB15-B1B1-4344-9124-BC8D7B603B91}" dt="2024-07-10T20:40:40.499" v="115" actId="478"/>
          <ac:picMkLst>
            <pc:docMk/>
            <pc:sldMk cId="343246290" sldId="263"/>
            <ac:picMk id="8" creationId="{918D5E10-BAED-4F41-8E64-BC5196531AF1}"/>
          </ac:picMkLst>
        </pc:picChg>
        <pc:picChg chg="mod">
          <ac:chgData name="Joe Roberts" userId="c09a4c12-26fd-4f5d-98d5-8e901a4f95d2" providerId="ADAL" clId="{C5CEEB15-B1B1-4344-9124-BC8D7B603B91}" dt="2024-07-10T20:41:22.522" v="120" actId="1076"/>
          <ac:picMkLst>
            <pc:docMk/>
            <pc:sldMk cId="343246290" sldId="263"/>
            <ac:picMk id="10" creationId="{31FE6DE5-4E6F-4C11-AA12-088002D983D3}"/>
          </ac:picMkLst>
        </pc:picChg>
      </pc:sldChg>
      <pc:sldChg chg="addSp delSp modSp mod">
        <pc:chgData name="Joe Roberts" userId="c09a4c12-26fd-4f5d-98d5-8e901a4f95d2" providerId="ADAL" clId="{C5CEEB15-B1B1-4344-9124-BC8D7B603B91}" dt="2024-07-11T08:41:39.029" v="767" actId="1076"/>
        <pc:sldMkLst>
          <pc:docMk/>
          <pc:sldMk cId="1035916117" sldId="264"/>
        </pc:sldMkLst>
        <pc:spChg chg="add mod">
          <ac:chgData name="Joe Roberts" userId="c09a4c12-26fd-4f5d-98d5-8e901a4f95d2" providerId="ADAL" clId="{C5CEEB15-B1B1-4344-9124-BC8D7B603B91}" dt="2024-07-11T08:41:08.419" v="756" actId="20577"/>
          <ac:spMkLst>
            <pc:docMk/>
            <pc:sldMk cId="1035916117" sldId="264"/>
            <ac:spMk id="2" creationId="{6226B8BE-8A20-96D7-368E-648D1A3B3AA2}"/>
          </ac:spMkLst>
        </pc:spChg>
        <pc:spChg chg="del mod">
          <ac:chgData name="Joe Roberts" userId="c09a4c12-26fd-4f5d-98d5-8e901a4f95d2" providerId="ADAL" clId="{C5CEEB15-B1B1-4344-9124-BC8D7B603B91}" dt="2024-07-11T08:41:12.943" v="757" actId="478"/>
          <ac:spMkLst>
            <pc:docMk/>
            <pc:sldMk cId="1035916117" sldId="264"/>
            <ac:spMk id="5" creationId="{6F054C7B-0ED7-47A5-860C-526728EDFDF9}"/>
          </ac:spMkLst>
        </pc:spChg>
        <pc:spChg chg="mod">
          <ac:chgData name="Joe Roberts" userId="c09a4c12-26fd-4f5d-98d5-8e901a4f95d2" providerId="ADAL" clId="{C5CEEB15-B1B1-4344-9124-BC8D7B603B91}" dt="2024-07-11T08:41:39.029" v="767" actId="1076"/>
          <ac:spMkLst>
            <pc:docMk/>
            <pc:sldMk cId="1035916117" sldId="264"/>
            <ac:spMk id="7" creationId="{6F881608-07DD-4B73-8D34-88F89DF2BC78}"/>
          </ac:spMkLst>
        </pc:spChg>
        <pc:picChg chg="mod">
          <ac:chgData name="Joe Roberts" userId="c09a4c12-26fd-4f5d-98d5-8e901a4f95d2" providerId="ADAL" clId="{C5CEEB15-B1B1-4344-9124-BC8D7B603B91}" dt="2024-07-11T08:41:28.919" v="762" actId="1076"/>
          <ac:picMkLst>
            <pc:docMk/>
            <pc:sldMk cId="1035916117" sldId="264"/>
            <ac:picMk id="6" creationId="{DB198BFA-930B-427C-9C57-348A360F141C}"/>
          </ac:picMkLst>
        </pc:picChg>
        <pc:picChg chg="mod">
          <ac:chgData name="Joe Roberts" userId="c09a4c12-26fd-4f5d-98d5-8e901a4f95d2" providerId="ADAL" clId="{C5CEEB15-B1B1-4344-9124-BC8D7B603B91}" dt="2024-07-11T08:41:31.132" v="764" actId="1076"/>
          <ac:picMkLst>
            <pc:docMk/>
            <pc:sldMk cId="1035916117" sldId="264"/>
            <ac:picMk id="8" creationId="{8DC080D9-1977-422B-8719-2F774DEF3208}"/>
          </ac:picMkLst>
        </pc:picChg>
        <pc:picChg chg="mod">
          <ac:chgData name="Joe Roberts" userId="c09a4c12-26fd-4f5d-98d5-8e901a4f95d2" providerId="ADAL" clId="{C5CEEB15-B1B1-4344-9124-BC8D7B603B91}" dt="2024-07-11T08:41:32.449" v="765" actId="1076"/>
          <ac:picMkLst>
            <pc:docMk/>
            <pc:sldMk cId="1035916117" sldId="264"/>
            <ac:picMk id="9" creationId="{158CB561-7A02-4CC5-B564-BDD8BECCB6A5}"/>
          </ac:picMkLst>
        </pc:picChg>
        <pc:cxnChg chg="del mod">
          <ac:chgData name="Joe Roberts" userId="c09a4c12-26fd-4f5d-98d5-8e901a4f95d2" providerId="ADAL" clId="{C5CEEB15-B1B1-4344-9124-BC8D7B603B91}" dt="2024-07-11T08:41:14.842" v="758" actId="478"/>
          <ac:cxnSpMkLst>
            <pc:docMk/>
            <pc:sldMk cId="1035916117" sldId="264"/>
            <ac:cxnSpMk id="4" creationId="{01D4E271-D9E8-44DE-897A-320E514B6479}"/>
          </ac:cxnSpMkLst>
        </pc:cxnChg>
      </pc:sldChg>
      <pc:sldChg chg="del">
        <pc:chgData name="Joe Roberts" userId="c09a4c12-26fd-4f5d-98d5-8e901a4f95d2" providerId="ADAL" clId="{C5CEEB15-B1B1-4344-9124-BC8D7B603B91}" dt="2024-07-10T20:36:45.941" v="77" actId="47"/>
        <pc:sldMkLst>
          <pc:docMk/>
          <pc:sldMk cId="409729125" sldId="265"/>
        </pc:sldMkLst>
      </pc:sldChg>
      <pc:sldChg chg="del">
        <pc:chgData name="Joe Roberts" userId="c09a4c12-26fd-4f5d-98d5-8e901a4f95d2" providerId="ADAL" clId="{C5CEEB15-B1B1-4344-9124-BC8D7B603B91}" dt="2024-07-10T20:36:46.664" v="78" actId="47"/>
        <pc:sldMkLst>
          <pc:docMk/>
          <pc:sldMk cId="918129753" sldId="266"/>
        </pc:sldMkLst>
      </pc:sldChg>
      <pc:sldChg chg="del">
        <pc:chgData name="Joe Roberts" userId="c09a4c12-26fd-4f5d-98d5-8e901a4f95d2" providerId="ADAL" clId="{C5CEEB15-B1B1-4344-9124-BC8D7B603B91}" dt="2024-07-10T20:36:47.363" v="79" actId="47"/>
        <pc:sldMkLst>
          <pc:docMk/>
          <pc:sldMk cId="878989835" sldId="267"/>
        </pc:sldMkLst>
      </pc:sldChg>
      <pc:sldChg chg="del">
        <pc:chgData name="Joe Roberts" userId="c09a4c12-26fd-4f5d-98d5-8e901a4f95d2" providerId="ADAL" clId="{C5CEEB15-B1B1-4344-9124-BC8D7B603B91}" dt="2024-07-10T20:36:48.563" v="80" actId="47"/>
        <pc:sldMkLst>
          <pc:docMk/>
          <pc:sldMk cId="3623286346" sldId="268"/>
        </pc:sldMkLst>
      </pc:sldChg>
      <pc:sldChg chg="del">
        <pc:chgData name="Joe Roberts" userId="c09a4c12-26fd-4f5d-98d5-8e901a4f95d2" providerId="ADAL" clId="{C5CEEB15-B1B1-4344-9124-BC8D7B603B91}" dt="2024-07-10T20:36:49.354" v="81" actId="47"/>
        <pc:sldMkLst>
          <pc:docMk/>
          <pc:sldMk cId="1709344226" sldId="269"/>
        </pc:sldMkLst>
      </pc:sldChg>
      <pc:sldChg chg="modSp mod">
        <pc:chgData name="Joe Roberts" userId="c09a4c12-26fd-4f5d-98d5-8e901a4f95d2" providerId="ADAL" clId="{C5CEEB15-B1B1-4344-9124-BC8D7B603B91}" dt="2024-07-10T20:38:35.947" v="111" actId="1076"/>
        <pc:sldMkLst>
          <pc:docMk/>
          <pc:sldMk cId="1320049258" sldId="272"/>
        </pc:sldMkLst>
        <pc:spChg chg="mod">
          <ac:chgData name="Joe Roberts" userId="c09a4c12-26fd-4f5d-98d5-8e901a4f95d2" providerId="ADAL" clId="{C5CEEB15-B1B1-4344-9124-BC8D7B603B91}" dt="2024-07-10T20:38:35.947" v="111" actId="1076"/>
          <ac:spMkLst>
            <pc:docMk/>
            <pc:sldMk cId="1320049258" sldId="272"/>
            <ac:spMk id="10" creationId="{345CF2D5-9D3E-4245-AB13-05C41A187441}"/>
          </ac:spMkLst>
        </pc:spChg>
        <pc:spChg chg="mod">
          <ac:chgData name="Joe Roberts" userId="c09a4c12-26fd-4f5d-98d5-8e901a4f95d2" providerId="ADAL" clId="{C5CEEB15-B1B1-4344-9124-BC8D7B603B91}" dt="2024-07-10T20:38:35.947" v="111" actId="1076"/>
          <ac:spMkLst>
            <pc:docMk/>
            <pc:sldMk cId="1320049258" sldId="272"/>
            <ac:spMk id="11" creationId="{1FE06359-D2D6-42DB-A878-FC62BA13AABA}"/>
          </ac:spMkLst>
        </pc:spChg>
        <pc:spChg chg="mod">
          <ac:chgData name="Joe Roberts" userId="c09a4c12-26fd-4f5d-98d5-8e901a4f95d2" providerId="ADAL" clId="{C5CEEB15-B1B1-4344-9124-BC8D7B603B91}" dt="2024-07-10T20:38:35.947" v="111" actId="1076"/>
          <ac:spMkLst>
            <pc:docMk/>
            <pc:sldMk cId="1320049258" sldId="272"/>
            <ac:spMk id="12" creationId="{32921E6B-7F8C-4614-9962-E1AAD0CC6E59}"/>
          </ac:spMkLst>
        </pc:spChg>
        <pc:spChg chg="mod">
          <ac:chgData name="Joe Roberts" userId="c09a4c12-26fd-4f5d-98d5-8e901a4f95d2" providerId="ADAL" clId="{C5CEEB15-B1B1-4344-9124-BC8D7B603B91}" dt="2024-07-10T20:38:35.947" v="111" actId="1076"/>
          <ac:spMkLst>
            <pc:docMk/>
            <pc:sldMk cId="1320049258" sldId="272"/>
            <ac:spMk id="13" creationId="{D057FAF2-6178-4DC1-8FA6-B9E29D158B60}"/>
          </ac:spMkLst>
        </pc:spChg>
        <pc:spChg chg="mod">
          <ac:chgData name="Joe Roberts" userId="c09a4c12-26fd-4f5d-98d5-8e901a4f95d2" providerId="ADAL" clId="{C5CEEB15-B1B1-4344-9124-BC8D7B603B91}" dt="2024-07-10T20:38:35.947" v="111" actId="1076"/>
          <ac:spMkLst>
            <pc:docMk/>
            <pc:sldMk cId="1320049258" sldId="272"/>
            <ac:spMk id="14" creationId="{79867C79-1E52-4D25-9646-764D98690538}"/>
          </ac:spMkLst>
        </pc:spChg>
        <pc:spChg chg="mod">
          <ac:chgData name="Joe Roberts" userId="c09a4c12-26fd-4f5d-98d5-8e901a4f95d2" providerId="ADAL" clId="{C5CEEB15-B1B1-4344-9124-BC8D7B603B91}" dt="2024-07-10T20:38:35.947" v="111" actId="1076"/>
          <ac:spMkLst>
            <pc:docMk/>
            <pc:sldMk cId="1320049258" sldId="272"/>
            <ac:spMk id="15" creationId="{221E55CB-8CA7-406B-BAFE-E91B2EE33E23}"/>
          </ac:spMkLst>
        </pc:spChg>
        <pc:spChg chg="mod">
          <ac:chgData name="Joe Roberts" userId="c09a4c12-26fd-4f5d-98d5-8e901a4f95d2" providerId="ADAL" clId="{C5CEEB15-B1B1-4344-9124-BC8D7B603B91}" dt="2024-07-10T20:38:05.369" v="105" actId="948"/>
          <ac:spMkLst>
            <pc:docMk/>
            <pc:sldMk cId="1320049258" sldId="272"/>
            <ac:spMk id="16" creationId="{8417EDFE-7FE4-4060-9704-28468D251DB4}"/>
          </ac:spMkLst>
        </pc:spChg>
        <pc:spChg chg="mod">
          <ac:chgData name="Joe Roberts" userId="c09a4c12-26fd-4f5d-98d5-8e901a4f95d2" providerId="ADAL" clId="{C5CEEB15-B1B1-4344-9124-BC8D7B603B91}" dt="2024-07-10T20:38:21.419" v="108" actId="1076"/>
          <ac:spMkLst>
            <pc:docMk/>
            <pc:sldMk cId="1320049258" sldId="272"/>
            <ac:spMk id="17" creationId="{C5BBD7F7-D0B7-4B45-97F7-EA975FFDCF8E}"/>
          </ac:spMkLst>
        </pc:spChg>
        <pc:picChg chg="mod">
          <ac:chgData name="Joe Roberts" userId="c09a4c12-26fd-4f5d-98d5-8e901a4f95d2" providerId="ADAL" clId="{C5CEEB15-B1B1-4344-9124-BC8D7B603B91}" dt="2024-07-10T20:38:35.947" v="111" actId="1076"/>
          <ac:picMkLst>
            <pc:docMk/>
            <pc:sldMk cId="1320049258" sldId="272"/>
            <ac:picMk id="9" creationId="{BB44E055-A9D1-4ABD-9C2C-1ACEDA1781AD}"/>
          </ac:picMkLst>
        </pc:picChg>
      </pc:sldChg>
      <pc:sldChg chg="del">
        <pc:chgData name="Joe Roberts" userId="c09a4c12-26fd-4f5d-98d5-8e901a4f95d2" providerId="ADAL" clId="{C5CEEB15-B1B1-4344-9124-BC8D7B603B91}" dt="2024-07-10T20:36:45.238" v="76" actId="47"/>
        <pc:sldMkLst>
          <pc:docMk/>
          <pc:sldMk cId="346425917" sldId="275"/>
        </pc:sldMkLst>
      </pc:sldChg>
      <pc:sldChg chg="del">
        <pc:chgData name="Joe Roberts" userId="c09a4c12-26fd-4f5d-98d5-8e901a4f95d2" providerId="ADAL" clId="{C5CEEB15-B1B1-4344-9124-BC8D7B603B91}" dt="2024-07-10T20:41:53.086" v="122" actId="47"/>
        <pc:sldMkLst>
          <pc:docMk/>
          <pc:sldMk cId="231271266" sldId="276"/>
        </pc:sldMkLst>
      </pc:sldChg>
      <pc:sldChg chg="addSp delSp modSp add mod ord">
        <pc:chgData name="Joe Roberts" userId="c09a4c12-26fd-4f5d-98d5-8e901a4f95d2" providerId="ADAL" clId="{C5CEEB15-B1B1-4344-9124-BC8D7B603B91}" dt="2024-07-10T20:48:46.766" v="156" actId="478"/>
        <pc:sldMkLst>
          <pc:docMk/>
          <pc:sldMk cId="1258563304" sldId="282"/>
        </pc:sldMkLst>
        <pc:spChg chg="mod">
          <ac:chgData name="Joe Roberts" userId="c09a4c12-26fd-4f5d-98d5-8e901a4f95d2" providerId="ADAL" clId="{C5CEEB15-B1B1-4344-9124-BC8D7B603B91}" dt="2024-07-10T20:46:40.928" v="152" actId="20577"/>
          <ac:spMkLst>
            <pc:docMk/>
            <pc:sldMk cId="1258563304" sldId="282"/>
            <ac:spMk id="17" creationId="{0B716971-5BAF-46DC-9EC2-A637F6F064C5}"/>
          </ac:spMkLst>
        </pc:spChg>
        <pc:grpChg chg="del">
          <ac:chgData name="Joe Roberts" userId="c09a4c12-26fd-4f5d-98d5-8e901a4f95d2" providerId="ADAL" clId="{C5CEEB15-B1B1-4344-9124-BC8D7B603B91}" dt="2024-07-10T20:48:46.766" v="156" actId="478"/>
          <ac:grpSpMkLst>
            <pc:docMk/>
            <pc:sldMk cId="1258563304" sldId="282"/>
            <ac:grpSpMk id="3" creationId="{E45BA820-E02C-415D-9B40-5BE6BE652C56}"/>
          </ac:grpSpMkLst>
        </pc:grpChg>
        <pc:picChg chg="add mod">
          <ac:chgData name="Joe Roberts" userId="c09a4c12-26fd-4f5d-98d5-8e901a4f95d2" providerId="ADAL" clId="{C5CEEB15-B1B1-4344-9124-BC8D7B603B91}" dt="2024-07-10T20:48:44.854" v="155" actId="1076"/>
          <ac:picMkLst>
            <pc:docMk/>
            <pc:sldMk cId="1258563304" sldId="282"/>
            <ac:picMk id="2" creationId="{CE94FBAD-D91A-0945-27DD-FEAECA36190F}"/>
          </ac:picMkLst>
        </pc:picChg>
      </pc:sldChg>
      <pc:sldChg chg="del">
        <pc:chgData name="Joe Roberts" userId="c09a4c12-26fd-4f5d-98d5-8e901a4f95d2" providerId="ADAL" clId="{C5CEEB15-B1B1-4344-9124-BC8D7B603B91}" dt="2024-07-10T20:36:50.388" v="82" actId="47"/>
        <pc:sldMkLst>
          <pc:docMk/>
          <pc:sldMk cId="3153592324" sldId="282"/>
        </pc:sldMkLst>
      </pc:sldChg>
      <pc:sldChg chg="del">
        <pc:chgData name="Joe Roberts" userId="c09a4c12-26fd-4f5d-98d5-8e901a4f95d2" providerId="ADAL" clId="{C5CEEB15-B1B1-4344-9124-BC8D7B603B91}" dt="2024-07-10T20:39:17.958" v="112" actId="47"/>
        <pc:sldMkLst>
          <pc:docMk/>
          <pc:sldMk cId="4186848299" sldId="283"/>
        </pc:sldMkLst>
      </pc:sldChg>
      <pc:sldChg chg="ord setBg">
        <pc:chgData name="Joe Roberts" userId="c09a4c12-26fd-4f5d-98d5-8e901a4f95d2" providerId="ADAL" clId="{C5CEEB15-B1B1-4344-9124-BC8D7B603B91}" dt="2024-07-11T06:21:18.312" v="304" actId="20578"/>
        <pc:sldMkLst>
          <pc:docMk/>
          <pc:sldMk cId="1753926865" sldId="284"/>
        </pc:sldMkLst>
      </pc:sldChg>
      <pc:sldChg chg="del">
        <pc:chgData name="Joe Roberts" userId="c09a4c12-26fd-4f5d-98d5-8e901a4f95d2" providerId="ADAL" clId="{C5CEEB15-B1B1-4344-9124-BC8D7B603B91}" dt="2024-07-10T20:39:18.700" v="113" actId="47"/>
        <pc:sldMkLst>
          <pc:docMk/>
          <pc:sldMk cId="3998158253" sldId="284"/>
        </pc:sldMkLst>
      </pc:sldChg>
      <pc:sldChg chg="del">
        <pc:chgData name="Joe Roberts" userId="c09a4c12-26fd-4f5d-98d5-8e901a4f95d2" providerId="ADAL" clId="{C5CEEB15-B1B1-4344-9124-BC8D7B603B91}" dt="2024-07-11T09:08:59.607" v="832" actId="47"/>
        <pc:sldMkLst>
          <pc:docMk/>
          <pc:sldMk cId="3957205600" sldId="285"/>
        </pc:sldMkLst>
      </pc:sldChg>
      <pc:sldChg chg="delSp modSp mod">
        <pc:chgData name="Joe Roberts" userId="c09a4c12-26fd-4f5d-98d5-8e901a4f95d2" providerId="ADAL" clId="{C5CEEB15-B1B1-4344-9124-BC8D7B603B91}" dt="2024-07-11T08:55:17.629" v="790" actId="20577"/>
        <pc:sldMkLst>
          <pc:docMk/>
          <pc:sldMk cId="2495394129" sldId="288"/>
        </pc:sldMkLst>
        <pc:spChg chg="mod">
          <ac:chgData name="Joe Roberts" userId="c09a4c12-26fd-4f5d-98d5-8e901a4f95d2" providerId="ADAL" clId="{C5CEEB15-B1B1-4344-9124-BC8D7B603B91}" dt="2024-07-11T08:55:17.629" v="790" actId="20577"/>
          <ac:spMkLst>
            <pc:docMk/>
            <pc:sldMk cId="2495394129" sldId="288"/>
            <ac:spMk id="2" creationId="{3A9C90C1-D1D9-45D7-B156-EE909957E489}"/>
          </ac:spMkLst>
        </pc:spChg>
        <pc:spChg chg="mod">
          <ac:chgData name="Joe Roberts" userId="c09a4c12-26fd-4f5d-98d5-8e901a4f95d2" providerId="ADAL" clId="{C5CEEB15-B1B1-4344-9124-BC8D7B603B91}" dt="2024-07-11T08:38:00.628" v="711" actId="2711"/>
          <ac:spMkLst>
            <pc:docMk/>
            <pc:sldMk cId="2495394129" sldId="288"/>
            <ac:spMk id="10" creationId="{670A7809-260A-4C0F-9958-B185A7D7A82A}"/>
          </ac:spMkLst>
        </pc:spChg>
        <pc:spChg chg="mod">
          <ac:chgData name="Joe Roberts" userId="c09a4c12-26fd-4f5d-98d5-8e901a4f95d2" providerId="ADAL" clId="{C5CEEB15-B1B1-4344-9124-BC8D7B603B91}" dt="2024-07-11T08:38:00.628" v="711" actId="2711"/>
          <ac:spMkLst>
            <pc:docMk/>
            <pc:sldMk cId="2495394129" sldId="288"/>
            <ac:spMk id="11" creationId="{263F5FDD-1D83-4A6C-9F48-ACEA73592C7E}"/>
          </ac:spMkLst>
        </pc:spChg>
        <pc:spChg chg="mod">
          <ac:chgData name="Joe Roberts" userId="c09a4c12-26fd-4f5d-98d5-8e901a4f95d2" providerId="ADAL" clId="{C5CEEB15-B1B1-4344-9124-BC8D7B603B91}" dt="2024-07-11T08:38:00.628" v="711" actId="2711"/>
          <ac:spMkLst>
            <pc:docMk/>
            <pc:sldMk cId="2495394129" sldId="288"/>
            <ac:spMk id="19" creationId="{44396DD3-677E-4D82-B996-E632C28AA6BF}"/>
          </ac:spMkLst>
        </pc:spChg>
        <pc:grpChg chg="mod">
          <ac:chgData name="Joe Roberts" userId="c09a4c12-26fd-4f5d-98d5-8e901a4f95d2" providerId="ADAL" clId="{C5CEEB15-B1B1-4344-9124-BC8D7B603B91}" dt="2024-07-11T08:38:00.628" v="711" actId="2711"/>
          <ac:grpSpMkLst>
            <pc:docMk/>
            <pc:sldMk cId="2495394129" sldId="288"/>
            <ac:grpSpMk id="12" creationId="{B4D2B118-693F-4F3E-AE15-7027B523F58A}"/>
          </ac:grpSpMkLst>
        </pc:grpChg>
        <pc:grpChg chg="mod">
          <ac:chgData name="Joe Roberts" userId="c09a4c12-26fd-4f5d-98d5-8e901a4f95d2" providerId="ADAL" clId="{C5CEEB15-B1B1-4344-9124-BC8D7B603B91}" dt="2024-07-11T08:38:00.628" v="711" actId="2711"/>
          <ac:grpSpMkLst>
            <pc:docMk/>
            <pc:sldMk cId="2495394129" sldId="288"/>
            <ac:grpSpMk id="15" creationId="{A18E1A6D-96B3-4620-BBD6-C0CF38BFE5C2}"/>
          </ac:grpSpMkLst>
        </pc:grpChg>
        <pc:picChg chg="mod">
          <ac:chgData name="Joe Roberts" userId="c09a4c12-26fd-4f5d-98d5-8e901a4f95d2" providerId="ADAL" clId="{C5CEEB15-B1B1-4344-9124-BC8D7B603B91}" dt="2024-07-11T08:38:00.628" v="711" actId="2711"/>
          <ac:picMkLst>
            <pc:docMk/>
            <pc:sldMk cId="2495394129" sldId="288"/>
            <ac:picMk id="7" creationId="{B1CD11EC-2B18-49CD-A53E-FF45226A7183}"/>
          </ac:picMkLst>
        </pc:picChg>
        <pc:picChg chg="mod">
          <ac:chgData name="Joe Roberts" userId="c09a4c12-26fd-4f5d-98d5-8e901a4f95d2" providerId="ADAL" clId="{C5CEEB15-B1B1-4344-9124-BC8D7B603B91}" dt="2024-07-11T08:38:00.628" v="711" actId="2711"/>
          <ac:picMkLst>
            <pc:docMk/>
            <pc:sldMk cId="2495394129" sldId="288"/>
            <ac:picMk id="18" creationId="{05B0321E-DC40-43F7-88A5-F82B24082163}"/>
          </ac:picMkLst>
        </pc:picChg>
        <pc:cxnChg chg="del mod">
          <ac:chgData name="Joe Roberts" userId="c09a4c12-26fd-4f5d-98d5-8e901a4f95d2" providerId="ADAL" clId="{C5CEEB15-B1B1-4344-9124-BC8D7B603B91}" dt="2024-07-11T08:38:16.572" v="712" actId="478"/>
          <ac:cxnSpMkLst>
            <pc:docMk/>
            <pc:sldMk cId="2495394129" sldId="288"/>
            <ac:cxnSpMk id="20" creationId="{8CC8CAD8-0C11-415F-9CA9-DF06B6A81234}"/>
          </ac:cxnSpMkLst>
        </pc:cxnChg>
      </pc:sldChg>
      <pc:sldChg chg="delSp modSp mod">
        <pc:chgData name="Joe Roberts" userId="c09a4c12-26fd-4f5d-98d5-8e901a4f95d2" providerId="ADAL" clId="{C5CEEB15-B1B1-4344-9124-BC8D7B603B91}" dt="2024-07-11T08:55:08.483" v="785" actId="20577"/>
        <pc:sldMkLst>
          <pc:docMk/>
          <pc:sldMk cId="3080517474" sldId="292"/>
        </pc:sldMkLst>
        <pc:spChg chg="mod">
          <ac:chgData name="Joe Roberts" userId="c09a4c12-26fd-4f5d-98d5-8e901a4f95d2" providerId="ADAL" clId="{C5CEEB15-B1B1-4344-9124-BC8D7B603B91}" dt="2024-07-11T08:55:08.483" v="785" actId="20577"/>
          <ac:spMkLst>
            <pc:docMk/>
            <pc:sldMk cId="3080517474" sldId="292"/>
            <ac:spMk id="2" creationId="{3A9C90C1-D1D9-45D7-B156-EE909957E489}"/>
          </ac:spMkLst>
        </pc:spChg>
        <pc:spChg chg="mod">
          <ac:chgData name="Joe Roberts" userId="c09a4c12-26fd-4f5d-98d5-8e901a4f95d2" providerId="ADAL" clId="{C5CEEB15-B1B1-4344-9124-BC8D7B603B91}" dt="2024-07-11T08:38:23.485" v="713" actId="2711"/>
          <ac:spMkLst>
            <pc:docMk/>
            <pc:sldMk cId="3080517474" sldId="292"/>
            <ac:spMk id="7" creationId="{D8F8EDE6-0188-471B-A37F-28520B3D102F}"/>
          </ac:spMkLst>
        </pc:spChg>
        <pc:spChg chg="mod">
          <ac:chgData name="Joe Roberts" userId="c09a4c12-26fd-4f5d-98d5-8e901a4f95d2" providerId="ADAL" clId="{C5CEEB15-B1B1-4344-9124-BC8D7B603B91}" dt="2024-07-11T08:38:23.485" v="713" actId="2711"/>
          <ac:spMkLst>
            <pc:docMk/>
            <pc:sldMk cId="3080517474" sldId="292"/>
            <ac:spMk id="8" creationId="{EA49BDDE-3EB2-4235-8806-EE0E4749AED1}"/>
          </ac:spMkLst>
        </pc:spChg>
        <pc:spChg chg="mod">
          <ac:chgData name="Joe Roberts" userId="c09a4c12-26fd-4f5d-98d5-8e901a4f95d2" providerId="ADAL" clId="{C5CEEB15-B1B1-4344-9124-BC8D7B603B91}" dt="2024-07-11T08:38:23.485" v="713" actId="2711"/>
          <ac:spMkLst>
            <pc:docMk/>
            <pc:sldMk cId="3080517474" sldId="292"/>
            <ac:spMk id="11" creationId="{D8262EE1-8503-41F4-A12D-5CF83C980CBC}"/>
          </ac:spMkLst>
        </pc:spChg>
        <pc:spChg chg="mod">
          <ac:chgData name="Joe Roberts" userId="c09a4c12-26fd-4f5d-98d5-8e901a4f95d2" providerId="ADAL" clId="{C5CEEB15-B1B1-4344-9124-BC8D7B603B91}" dt="2024-07-11T08:38:23.485" v="713" actId="2711"/>
          <ac:spMkLst>
            <pc:docMk/>
            <pc:sldMk cId="3080517474" sldId="292"/>
            <ac:spMk id="12" creationId="{F2307B77-8CA4-497E-A06C-963DB4A6667E}"/>
          </ac:spMkLst>
        </pc:spChg>
        <pc:picChg chg="mod">
          <ac:chgData name="Joe Roberts" userId="c09a4c12-26fd-4f5d-98d5-8e901a4f95d2" providerId="ADAL" clId="{C5CEEB15-B1B1-4344-9124-BC8D7B603B91}" dt="2024-07-11T08:38:23.485" v="713" actId="2711"/>
          <ac:picMkLst>
            <pc:docMk/>
            <pc:sldMk cId="3080517474" sldId="292"/>
            <ac:picMk id="4" creationId="{7039CF19-4E1B-4964-956F-59768B54FA10}"/>
          </ac:picMkLst>
        </pc:picChg>
        <pc:picChg chg="mod">
          <ac:chgData name="Joe Roberts" userId="c09a4c12-26fd-4f5d-98d5-8e901a4f95d2" providerId="ADAL" clId="{C5CEEB15-B1B1-4344-9124-BC8D7B603B91}" dt="2024-07-11T08:38:23.485" v="713" actId="2711"/>
          <ac:picMkLst>
            <pc:docMk/>
            <pc:sldMk cId="3080517474" sldId="292"/>
            <ac:picMk id="5" creationId="{7E320FF4-74F1-4340-A49B-84F17954C23A}"/>
          </ac:picMkLst>
        </pc:picChg>
        <pc:picChg chg="mod">
          <ac:chgData name="Joe Roberts" userId="c09a4c12-26fd-4f5d-98d5-8e901a4f95d2" providerId="ADAL" clId="{C5CEEB15-B1B1-4344-9124-BC8D7B603B91}" dt="2024-07-11T08:38:23.485" v="713" actId="2711"/>
          <ac:picMkLst>
            <pc:docMk/>
            <pc:sldMk cId="3080517474" sldId="292"/>
            <ac:picMk id="6" creationId="{B2D498C7-1277-42A8-B815-F25453331208}"/>
          </ac:picMkLst>
        </pc:picChg>
        <pc:picChg chg="mod">
          <ac:chgData name="Joe Roberts" userId="c09a4c12-26fd-4f5d-98d5-8e901a4f95d2" providerId="ADAL" clId="{C5CEEB15-B1B1-4344-9124-BC8D7B603B91}" dt="2024-07-11T08:38:23.485" v="713" actId="2711"/>
          <ac:picMkLst>
            <pc:docMk/>
            <pc:sldMk cId="3080517474" sldId="292"/>
            <ac:picMk id="9" creationId="{6D34D5A4-2C96-47EA-B2B6-828F68FF6153}"/>
          </ac:picMkLst>
        </pc:picChg>
        <pc:cxnChg chg="del mod">
          <ac:chgData name="Joe Roberts" userId="c09a4c12-26fd-4f5d-98d5-8e901a4f95d2" providerId="ADAL" clId="{C5CEEB15-B1B1-4344-9124-BC8D7B603B91}" dt="2024-07-11T08:38:25.847" v="714" actId="478"/>
          <ac:cxnSpMkLst>
            <pc:docMk/>
            <pc:sldMk cId="3080517474" sldId="292"/>
            <ac:cxnSpMk id="13" creationId="{366C4B77-B9DF-44D9-8CE2-6E7AC3C5C2E9}"/>
          </ac:cxnSpMkLst>
        </pc:cxnChg>
      </pc:sldChg>
      <pc:sldChg chg="delSp modSp mod">
        <pc:chgData name="Joe Roberts" userId="c09a4c12-26fd-4f5d-98d5-8e901a4f95d2" providerId="ADAL" clId="{C5CEEB15-B1B1-4344-9124-BC8D7B603B91}" dt="2024-07-11T08:55:02.462" v="783" actId="20577"/>
        <pc:sldMkLst>
          <pc:docMk/>
          <pc:sldMk cId="3106073785" sldId="301"/>
        </pc:sldMkLst>
        <pc:spChg chg="mod">
          <ac:chgData name="Joe Roberts" userId="c09a4c12-26fd-4f5d-98d5-8e901a4f95d2" providerId="ADAL" clId="{C5CEEB15-B1B1-4344-9124-BC8D7B603B91}" dt="2024-07-11T08:55:02.462" v="783" actId="20577"/>
          <ac:spMkLst>
            <pc:docMk/>
            <pc:sldMk cId="3106073785" sldId="301"/>
            <ac:spMk id="2" creationId="{3A9C90C1-D1D9-45D7-B156-EE909957E489}"/>
          </ac:spMkLst>
        </pc:spChg>
        <pc:spChg chg="mod">
          <ac:chgData name="Joe Roberts" userId="c09a4c12-26fd-4f5d-98d5-8e901a4f95d2" providerId="ADAL" clId="{C5CEEB15-B1B1-4344-9124-BC8D7B603B91}" dt="2024-07-11T08:38:31.285" v="715" actId="2711"/>
          <ac:spMkLst>
            <pc:docMk/>
            <pc:sldMk cId="3106073785" sldId="301"/>
            <ac:spMk id="5" creationId="{5673BAFD-727A-4E7A-94D7-59976035EEB6}"/>
          </ac:spMkLst>
        </pc:spChg>
        <pc:spChg chg="mod">
          <ac:chgData name="Joe Roberts" userId="c09a4c12-26fd-4f5d-98d5-8e901a4f95d2" providerId="ADAL" clId="{C5CEEB15-B1B1-4344-9124-BC8D7B603B91}" dt="2024-07-11T08:38:31.285" v="715" actId="2711"/>
          <ac:spMkLst>
            <pc:docMk/>
            <pc:sldMk cId="3106073785" sldId="301"/>
            <ac:spMk id="6" creationId="{1679CDC9-24B3-4B5B-B99B-E56312503CBB}"/>
          </ac:spMkLst>
        </pc:spChg>
        <pc:spChg chg="mod">
          <ac:chgData name="Joe Roberts" userId="c09a4c12-26fd-4f5d-98d5-8e901a4f95d2" providerId="ADAL" clId="{C5CEEB15-B1B1-4344-9124-BC8D7B603B91}" dt="2024-07-11T08:38:31.285" v="715" actId="2711"/>
          <ac:spMkLst>
            <pc:docMk/>
            <pc:sldMk cId="3106073785" sldId="301"/>
            <ac:spMk id="8" creationId="{78015744-3F75-486C-B486-AA3A72861915}"/>
          </ac:spMkLst>
        </pc:spChg>
        <pc:spChg chg="mod">
          <ac:chgData name="Joe Roberts" userId="c09a4c12-26fd-4f5d-98d5-8e901a4f95d2" providerId="ADAL" clId="{C5CEEB15-B1B1-4344-9124-BC8D7B603B91}" dt="2024-07-11T08:38:31.285" v="715" actId="2711"/>
          <ac:spMkLst>
            <pc:docMk/>
            <pc:sldMk cId="3106073785" sldId="301"/>
            <ac:spMk id="9" creationId="{564D66F0-F821-42B5-B49C-892A753598BC}"/>
          </ac:spMkLst>
        </pc:spChg>
        <pc:picChg chg="mod">
          <ac:chgData name="Joe Roberts" userId="c09a4c12-26fd-4f5d-98d5-8e901a4f95d2" providerId="ADAL" clId="{C5CEEB15-B1B1-4344-9124-BC8D7B603B91}" dt="2024-07-11T08:38:31.285" v="715" actId="2711"/>
          <ac:picMkLst>
            <pc:docMk/>
            <pc:sldMk cId="3106073785" sldId="301"/>
            <ac:picMk id="7" creationId="{AF33F921-A205-4DC9-881B-BB047E345CA8}"/>
          </ac:picMkLst>
        </pc:picChg>
        <pc:picChg chg="mod">
          <ac:chgData name="Joe Roberts" userId="c09a4c12-26fd-4f5d-98d5-8e901a4f95d2" providerId="ADAL" clId="{C5CEEB15-B1B1-4344-9124-BC8D7B603B91}" dt="2024-07-11T08:38:31.285" v="715" actId="2711"/>
          <ac:picMkLst>
            <pc:docMk/>
            <pc:sldMk cId="3106073785" sldId="301"/>
            <ac:picMk id="11" creationId="{93159E9E-D9BE-4FEC-9D46-0B97F9C63DA6}"/>
          </ac:picMkLst>
        </pc:picChg>
        <pc:picChg chg="mod">
          <ac:chgData name="Joe Roberts" userId="c09a4c12-26fd-4f5d-98d5-8e901a4f95d2" providerId="ADAL" clId="{C5CEEB15-B1B1-4344-9124-BC8D7B603B91}" dt="2024-07-11T08:38:31.285" v="715" actId="2711"/>
          <ac:picMkLst>
            <pc:docMk/>
            <pc:sldMk cId="3106073785" sldId="301"/>
            <ac:picMk id="12" creationId="{D2702E01-AA3D-42B9-B61F-925F356DC4E7}"/>
          </ac:picMkLst>
        </pc:picChg>
        <pc:picChg chg="mod">
          <ac:chgData name="Joe Roberts" userId="c09a4c12-26fd-4f5d-98d5-8e901a4f95d2" providerId="ADAL" clId="{C5CEEB15-B1B1-4344-9124-BC8D7B603B91}" dt="2024-07-11T08:38:31.285" v="715" actId="2711"/>
          <ac:picMkLst>
            <pc:docMk/>
            <pc:sldMk cId="3106073785" sldId="301"/>
            <ac:picMk id="13" creationId="{B203CF58-7C39-4E2E-8939-0D39E6A76C55}"/>
          </ac:picMkLst>
        </pc:picChg>
        <pc:cxnChg chg="del mod">
          <ac:chgData name="Joe Roberts" userId="c09a4c12-26fd-4f5d-98d5-8e901a4f95d2" providerId="ADAL" clId="{C5CEEB15-B1B1-4344-9124-BC8D7B603B91}" dt="2024-07-11T08:38:33.728" v="716" actId="478"/>
          <ac:cxnSpMkLst>
            <pc:docMk/>
            <pc:sldMk cId="3106073785" sldId="301"/>
            <ac:cxnSpMk id="14" creationId="{A801E697-319C-4198-BB7F-FD0DC7422AB1}"/>
          </ac:cxnSpMkLst>
        </pc:cxnChg>
      </pc:sldChg>
      <pc:sldChg chg="delSp modSp mod">
        <pc:chgData name="Joe Roberts" userId="c09a4c12-26fd-4f5d-98d5-8e901a4f95d2" providerId="ADAL" clId="{C5CEEB15-B1B1-4344-9124-BC8D7B603B91}" dt="2024-07-11T08:54:55.254" v="780" actId="20577"/>
        <pc:sldMkLst>
          <pc:docMk/>
          <pc:sldMk cId="2342567891" sldId="304"/>
        </pc:sldMkLst>
        <pc:spChg chg="mod">
          <ac:chgData name="Joe Roberts" userId="c09a4c12-26fd-4f5d-98d5-8e901a4f95d2" providerId="ADAL" clId="{C5CEEB15-B1B1-4344-9124-BC8D7B603B91}" dt="2024-07-11T08:54:55.254" v="780" actId="20577"/>
          <ac:spMkLst>
            <pc:docMk/>
            <pc:sldMk cId="2342567891" sldId="304"/>
            <ac:spMk id="2" creationId="{3A9C90C1-D1D9-45D7-B156-EE909957E489}"/>
          </ac:spMkLst>
        </pc:spChg>
        <pc:spChg chg="mod">
          <ac:chgData name="Joe Roberts" userId="c09a4c12-26fd-4f5d-98d5-8e901a4f95d2" providerId="ADAL" clId="{C5CEEB15-B1B1-4344-9124-BC8D7B603B91}" dt="2024-07-11T08:38:46.268" v="717" actId="2711"/>
          <ac:spMkLst>
            <pc:docMk/>
            <pc:sldMk cId="2342567891" sldId="304"/>
            <ac:spMk id="5" creationId="{9C028FAF-5AD9-4528-BECB-0A9BC439C139}"/>
          </ac:spMkLst>
        </pc:spChg>
        <pc:spChg chg="mod">
          <ac:chgData name="Joe Roberts" userId="c09a4c12-26fd-4f5d-98d5-8e901a4f95d2" providerId="ADAL" clId="{C5CEEB15-B1B1-4344-9124-BC8D7B603B91}" dt="2024-07-11T08:38:46.268" v="717" actId="2711"/>
          <ac:spMkLst>
            <pc:docMk/>
            <pc:sldMk cId="2342567891" sldId="304"/>
            <ac:spMk id="6" creationId="{D1EDFA47-2A64-4064-B0AB-13DB73687887}"/>
          </ac:spMkLst>
        </pc:spChg>
        <pc:spChg chg="mod">
          <ac:chgData name="Joe Roberts" userId="c09a4c12-26fd-4f5d-98d5-8e901a4f95d2" providerId="ADAL" clId="{C5CEEB15-B1B1-4344-9124-BC8D7B603B91}" dt="2024-07-11T08:38:46.268" v="717" actId="2711"/>
          <ac:spMkLst>
            <pc:docMk/>
            <pc:sldMk cId="2342567891" sldId="304"/>
            <ac:spMk id="7" creationId="{5DC960F5-1CF8-4887-B704-248658098627}"/>
          </ac:spMkLst>
        </pc:spChg>
        <pc:spChg chg="mod">
          <ac:chgData name="Joe Roberts" userId="c09a4c12-26fd-4f5d-98d5-8e901a4f95d2" providerId="ADAL" clId="{C5CEEB15-B1B1-4344-9124-BC8D7B603B91}" dt="2024-07-11T08:38:46.268" v="717" actId="2711"/>
          <ac:spMkLst>
            <pc:docMk/>
            <pc:sldMk cId="2342567891" sldId="304"/>
            <ac:spMk id="9" creationId="{64EF318A-4137-4E8E-B78F-8A938F1629E4}"/>
          </ac:spMkLst>
        </pc:spChg>
        <pc:picChg chg="mod">
          <ac:chgData name="Joe Roberts" userId="c09a4c12-26fd-4f5d-98d5-8e901a4f95d2" providerId="ADAL" clId="{C5CEEB15-B1B1-4344-9124-BC8D7B603B91}" dt="2024-07-11T08:38:46.268" v="717" actId="2711"/>
          <ac:picMkLst>
            <pc:docMk/>
            <pc:sldMk cId="2342567891" sldId="304"/>
            <ac:picMk id="4" creationId="{26BB873B-5CCB-402A-B109-D8F05BA46AB4}"/>
          </ac:picMkLst>
        </pc:picChg>
        <pc:picChg chg="mod">
          <ac:chgData name="Joe Roberts" userId="c09a4c12-26fd-4f5d-98d5-8e901a4f95d2" providerId="ADAL" clId="{C5CEEB15-B1B1-4344-9124-BC8D7B603B91}" dt="2024-07-11T08:38:46.268" v="717" actId="2711"/>
          <ac:picMkLst>
            <pc:docMk/>
            <pc:sldMk cId="2342567891" sldId="304"/>
            <ac:picMk id="8" creationId="{BDE2A485-B6D5-4135-AE54-D9DA334290DC}"/>
          </ac:picMkLst>
        </pc:picChg>
        <pc:picChg chg="mod">
          <ac:chgData name="Joe Roberts" userId="c09a4c12-26fd-4f5d-98d5-8e901a4f95d2" providerId="ADAL" clId="{C5CEEB15-B1B1-4344-9124-BC8D7B603B91}" dt="2024-07-11T08:38:46.268" v="717" actId="2711"/>
          <ac:picMkLst>
            <pc:docMk/>
            <pc:sldMk cId="2342567891" sldId="304"/>
            <ac:picMk id="11" creationId="{1D1C06E2-FB4B-405A-BE97-30B30BBD293A}"/>
          </ac:picMkLst>
        </pc:picChg>
        <pc:picChg chg="mod">
          <ac:chgData name="Joe Roberts" userId="c09a4c12-26fd-4f5d-98d5-8e901a4f95d2" providerId="ADAL" clId="{C5CEEB15-B1B1-4344-9124-BC8D7B603B91}" dt="2024-07-11T08:38:46.268" v="717" actId="2711"/>
          <ac:picMkLst>
            <pc:docMk/>
            <pc:sldMk cId="2342567891" sldId="304"/>
            <ac:picMk id="12" creationId="{2EEDB795-0242-4041-A432-7BDCDFC9DA5D}"/>
          </ac:picMkLst>
        </pc:picChg>
        <pc:cxnChg chg="del mod">
          <ac:chgData name="Joe Roberts" userId="c09a4c12-26fd-4f5d-98d5-8e901a4f95d2" providerId="ADAL" clId="{C5CEEB15-B1B1-4344-9124-BC8D7B603B91}" dt="2024-07-11T08:38:48.797" v="718" actId="478"/>
          <ac:cxnSpMkLst>
            <pc:docMk/>
            <pc:sldMk cId="2342567891" sldId="304"/>
            <ac:cxnSpMk id="13" creationId="{DC17EEEA-8C0D-4A2F-9D30-28B95A3762C1}"/>
          </ac:cxnSpMkLst>
        </pc:cxnChg>
      </pc:sldChg>
      <pc:sldChg chg="delSp modSp mod">
        <pc:chgData name="Joe Roberts" userId="c09a4c12-26fd-4f5d-98d5-8e901a4f95d2" providerId="ADAL" clId="{C5CEEB15-B1B1-4344-9124-BC8D7B603B91}" dt="2024-07-11T08:54:45.782" v="776" actId="20577"/>
        <pc:sldMkLst>
          <pc:docMk/>
          <pc:sldMk cId="3985113909" sldId="308"/>
        </pc:sldMkLst>
        <pc:spChg chg="mod">
          <ac:chgData name="Joe Roberts" userId="c09a4c12-26fd-4f5d-98d5-8e901a4f95d2" providerId="ADAL" clId="{C5CEEB15-B1B1-4344-9124-BC8D7B603B91}" dt="2024-07-11T08:54:45.782" v="776" actId="20577"/>
          <ac:spMkLst>
            <pc:docMk/>
            <pc:sldMk cId="3985113909" sldId="308"/>
            <ac:spMk id="2" creationId="{3A9C90C1-D1D9-45D7-B156-EE909957E489}"/>
          </ac:spMkLst>
        </pc:spChg>
        <pc:spChg chg="mod">
          <ac:chgData name="Joe Roberts" userId="c09a4c12-26fd-4f5d-98d5-8e901a4f95d2" providerId="ADAL" clId="{C5CEEB15-B1B1-4344-9124-BC8D7B603B91}" dt="2024-07-11T08:38:59.523" v="719" actId="2711"/>
          <ac:spMkLst>
            <pc:docMk/>
            <pc:sldMk cId="3985113909" sldId="308"/>
            <ac:spMk id="8" creationId="{EDD57A6D-FA3D-4957-B59F-F24523CB0F55}"/>
          </ac:spMkLst>
        </pc:spChg>
        <pc:spChg chg="mod">
          <ac:chgData name="Joe Roberts" userId="c09a4c12-26fd-4f5d-98d5-8e901a4f95d2" providerId="ADAL" clId="{C5CEEB15-B1B1-4344-9124-BC8D7B603B91}" dt="2024-07-11T08:38:59.523" v="719" actId="2711"/>
          <ac:spMkLst>
            <pc:docMk/>
            <pc:sldMk cId="3985113909" sldId="308"/>
            <ac:spMk id="9" creationId="{964481EE-B159-4C53-9706-13B5BCAD1F9C}"/>
          </ac:spMkLst>
        </pc:spChg>
        <pc:spChg chg="mod">
          <ac:chgData name="Joe Roberts" userId="c09a4c12-26fd-4f5d-98d5-8e901a4f95d2" providerId="ADAL" clId="{C5CEEB15-B1B1-4344-9124-BC8D7B603B91}" dt="2024-07-11T08:38:59.523" v="719" actId="2711"/>
          <ac:spMkLst>
            <pc:docMk/>
            <pc:sldMk cId="3985113909" sldId="308"/>
            <ac:spMk id="11" creationId="{58D5DCD0-CC1E-454E-BB5C-7D3E96E8ECB5}"/>
          </ac:spMkLst>
        </pc:spChg>
        <pc:spChg chg="mod">
          <ac:chgData name="Joe Roberts" userId="c09a4c12-26fd-4f5d-98d5-8e901a4f95d2" providerId="ADAL" clId="{C5CEEB15-B1B1-4344-9124-BC8D7B603B91}" dt="2024-07-11T08:38:59.523" v="719" actId="2711"/>
          <ac:spMkLst>
            <pc:docMk/>
            <pc:sldMk cId="3985113909" sldId="308"/>
            <ac:spMk id="12" creationId="{DB5786D2-3EB4-4932-A1EF-B3AD61B21F4F}"/>
          </ac:spMkLst>
        </pc:spChg>
        <pc:spChg chg="mod">
          <ac:chgData name="Joe Roberts" userId="c09a4c12-26fd-4f5d-98d5-8e901a4f95d2" providerId="ADAL" clId="{C5CEEB15-B1B1-4344-9124-BC8D7B603B91}" dt="2024-07-11T08:38:59.523" v="719" actId="2711"/>
          <ac:spMkLst>
            <pc:docMk/>
            <pc:sldMk cId="3985113909" sldId="308"/>
            <ac:spMk id="13" creationId="{8AB379D2-0641-47FF-ACBB-E5A8159C7402}"/>
          </ac:spMkLst>
        </pc:spChg>
        <pc:spChg chg="mod">
          <ac:chgData name="Joe Roberts" userId="c09a4c12-26fd-4f5d-98d5-8e901a4f95d2" providerId="ADAL" clId="{C5CEEB15-B1B1-4344-9124-BC8D7B603B91}" dt="2024-07-11T08:38:59.523" v="719" actId="2711"/>
          <ac:spMkLst>
            <pc:docMk/>
            <pc:sldMk cId="3985113909" sldId="308"/>
            <ac:spMk id="14" creationId="{F851B605-D86D-4F21-BB24-9CBD142C169B}"/>
          </ac:spMkLst>
        </pc:spChg>
        <pc:picChg chg="mod">
          <ac:chgData name="Joe Roberts" userId="c09a4c12-26fd-4f5d-98d5-8e901a4f95d2" providerId="ADAL" clId="{C5CEEB15-B1B1-4344-9124-BC8D7B603B91}" dt="2024-07-11T08:38:59.523" v="719" actId="2711"/>
          <ac:picMkLst>
            <pc:docMk/>
            <pc:sldMk cId="3985113909" sldId="308"/>
            <ac:picMk id="4" creationId="{3DE32C41-ECDC-4D7E-983C-7352BFCA1889}"/>
          </ac:picMkLst>
        </pc:picChg>
        <pc:picChg chg="mod">
          <ac:chgData name="Joe Roberts" userId="c09a4c12-26fd-4f5d-98d5-8e901a4f95d2" providerId="ADAL" clId="{C5CEEB15-B1B1-4344-9124-BC8D7B603B91}" dt="2024-07-11T08:38:59.523" v="719" actId="2711"/>
          <ac:picMkLst>
            <pc:docMk/>
            <pc:sldMk cId="3985113909" sldId="308"/>
            <ac:picMk id="5" creationId="{F1233625-94FE-4A96-A910-83F95F1A17EA}"/>
          </ac:picMkLst>
        </pc:picChg>
        <pc:picChg chg="mod">
          <ac:chgData name="Joe Roberts" userId="c09a4c12-26fd-4f5d-98d5-8e901a4f95d2" providerId="ADAL" clId="{C5CEEB15-B1B1-4344-9124-BC8D7B603B91}" dt="2024-07-11T08:38:59.523" v="719" actId="2711"/>
          <ac:picMkLst>
            <pc:docMk/>
            <pc:sldMk cId="3985113909" sldId="308"/>
            <ac:picMk id="6" creationId="{2CEB4691-72E2-4ABC-B1E4-96DD814EABBB}"/>
          </ac:picMkLst>
        </pc:picChg>
        <pc:picChg chg="mod">
          <ac:chgData name="Joe Roberts" userId="c09a4c12-26fd-4f5d-98d5-8e901a4f95d2" providerId="ADAL" clId="{C5CEEB15-B1B1-4344-9124-BC8D7B603B91}" dt="2024-07-11T08:38:59.523" v="719" actId="2711"/>
          <ac:picMkLst>
            <pc:docMk/>
            <pc:sldMk cId="3985113909" sldId="308"/>
            <ac:picMk id="7" creationId="{34573DF5-A01E-41EE-BAF5-1B174F7717F2}"/>
          </ac:picMkLst>
        </pc:picChg>
        <pc:cxnChg chg="del mod">
          <ac:chgData name="Joe Roberts" userId="c09a4c12-26fd-4f5d-98d5-8e901a4f95d2" providerId="ADAL" clId="{C5CEEB15-B1B1-4344-9124-BC8D7B603B91}" dt="2024-07-11T08:39:01.791" v="720" actId="478"/>
          <ac:cxnSpMkLst>
            <pc:docMk/>
            <pc:sldMk cId="3985113909" sldId="308"/>
            <ac:cxnSpMk id="15" creationId="{6A68ED6A-66FB-4EC9-8048-58C7F4E6E447}"/>
          </ac:cxnSpMkLst>
        </pc:cxnChg>
      </pc:sldChg>
      <pc:sldChg chg="delSp modSp mod">
        <pc:chgData name="Joe Roberts" userId="c09a4c12-26fd-4f5d-98d5-8e901a4f95d2" providerId="ADAL" clId="{C5CEEB15-B1B1-4344-9124-BC8D7B603B91}" dt="2024-07-11T08:54:36.876" v="774" actId="20577"/>
        <pc:sldMkLst>
          <pc:docMk/>
          <pc:sldMk cId="4274708862" sldId="311"/>
        </pc:sldMkLst>
        <pc:spChg chg="mod">
          <ac:chgData name="Joe Roberts" userId="c09a4c12-26fd-4f5d-98d5-8e901a4f95d2" providerId="ADAL" clId="{C5CEEB15-B1B1-4344-9124-BC8D7B603B91}" dt="2024-07-11T08:54:36.876" v="774" actId="20577"/>
          <ac:spMkLst>
            <pc:docMk/>
            <pc:sldMk cId="4274708862" sldId="311"/>
            <ac:spMk id="2" creationId="{3A9C90C1-D1D9-45D7-B156-EE909957E489}"/>
          </ac:spMkLst>
        </pc:spChg>
        <pc:spChg chg="mod">
          <ac:chgData name="Joe Roberts" userId="c09a4c12-26fd-4f5d-98d5-8e901a4f95d2" providerId="ADAL" clId="{C5CEEB15-B1B1-4344-9124-BC8D7B603B91}" dt="2024-07-11T08:39:26.613" v="721" actId="2711"/>
          <ac:spMkLst>
            <pc:docMk/>
            <pc:sldMk cId="4274708862" sldId="311"/>
            <ac:spMk id="13" creationId="{B9DE70D0-5A08-4E63-9309-B930723D7D02}"/>
          </ac:spMkLst>
        </pc:spChg>
        <pc:grpChg chg="mod">
          <ac:chgData name="Joe Roberts" userId="c09a4c12-26fd-4f5d-98d5-8e901a4f95d2" providerId="ADAL" clId="{C5CEEB15-B1B1-4344-9124-BC8D7B603B91}" dt="2024-07-11T08:39:26.613" v="721" actId="2711"/>
          <ac:grpSpMkLst>
            <pc:docMk/>
            <pc:sldMk cId="4274708862" sldId="311"/>
            <ac:grpSpMk id="4" creationId="{2C148225-0898-4F06-A10A-B8768DB24428}"/>
          </ac:grpSpMkLst>
        </pc:grpChg>
        <pc:grpChg chg="mod">
          <ac:chgData name="Joe Roberts" userId="c09a4c12-26fd-4f5d-98d5-8e901a4f95d2" providerId="ADAL" clId="{C5CEEB15-B1B1-4344-9124-BC8D7B603B91}" dt="2024-07-11T08:39:26.613" v="721" actId="2711"/>
          <ac:grpSpMkLst>
            <pc:docMk/>
            <pc:sldMk cId="4274708862" sldId="311"/>
            <ac:grpSpMk id="7" creationId="{5AA25AA0-A687-40D8-BCFF-0C2B5D2B0029}"/>
          </ac:grpSpMkLst>
        </pc:grpChg>
        <pc:grpChg chg="mod">
          <ac:chgData name="Joe Roberts" userId="c09a4c12-26fd-4f5d-98d5-8e901a4f95d2" providerId="ADAL" clId="{C5CEEB15-B1B1-4344-9124-BC8D7B603B91}" dt="2024-07-11T08:39:26.613" v="721" actId="2711"/>
          <ac:grpSpMkLst>
            <pc:docMk/>
            <pc:sldMk cId="4274708862" sldId="311"/>
            <ac:grpSpMk id="11" creationId="{44DE583A-70D0-45E8-B610-F09171BF7AEE}"/>
          </ac:grpSpMkLst>
        </pc:grpChg>
        <pc:grpChg chg="mod">
          <ac:chgData name="Joe Roberts" userId="c09a4c12-26fd-4f5d-98d5-8e901a4f95d2" providerId="ADAL" clId="{C5CEEB15-B1B1-4344-9124-BC8D7B603B91}" dt="2024-07-11T08:39:26.613" v="721" actId="2711"/>
          <ac:grpSpMkLst>
            <pc:docMk/>
            <pc:sldMk cId="4274708862" sldId="311"/>
            <ac:grpSpMk id="14" creationId="{5B47AA7C-2C8D-4DD9-A9B0-D7F50003477B}"/>
          </ac:grpSpMkLst>
        </pc:grpChg>
        <pc:grpChg chg="mod">
          <ac:chgData name="Joe Roberts" userId="c09a4c12-26fd-4f5d-98d5-8e901a4f95d2" providerId="ADAL" clId="{C5CEEB15-B1B1-4344-9124-BC8D7B603B91}" dt="2024-07-11T08:39:26.613" v="721" actId="2711"/>
          <ac:grpSpMkLst>
            <pc:docMk/>
            <pc:sldMk cId="4274708862" sldId="311"/>
            <ac:grpSpMk id="17" creationId="{FB67FD81-3510-4189-8C6F-134A1520C54E}"/>
          </ac:grpSpMkLst>
        </pc:grpChg>
        <pc:picChg chg="mod">
          <ac:chgData name="Joe Roberts" userId="c09a4c12-26fd-4f5d-98d5-8e901a4f95d2" providerId="ADAL" clId="{C5CEEB15-B1B1-4344-9124-BC8D7B603B91}" dt="2024-07-11T08:39:26.613" v="721" actId="2711"/>
          <ac:picMkLst>
            <pc:docMk/>
            <pc:sldMk cId="4274708862" sldId="311"/>
            <ac:picMk id="12" creationId="{9B1BB794-D65B-4529-881F-1D91699F9420}"/>
          </ac:picMkLst>
        </pc:picChg>
        <pc:cxnChg chg="del mod">
          <ac:chgData name="Joe Roberts" userId="c09a4c12-26fd-4f5d-98d5-8e901a4f95d2" providerId="ADAL" clId="{C5CEEB15-B1B1-4344-9124-BC8D7B603B91}" dt="2024-07-11T08:39:29.029" v="722" actId="478"/>
          <ac:cxnSpMkLst>
            <pc:docMk/>
            <pc:sldMk cId="4274708862" sldId="311"/>
            <ac:cxnSpMk id="20" creationId="{3C6D71E3-6922-49F6-8066-5E530D9C8A18}"/>
          </ac:cxnSpMkLst>
        </pc:cxnChg>
      </pc:sldChg>
      <pc:sldChg chg="delSp modSp mod">
        <pc:chgData name="Joe Roberts" userId="c09a4c12-26fd-4f5d-98d5-8e901a4f95d2" providerId="ADAL" clId="{C5CEEB15-B1B1-4344-9124-BC8D7B603B91}" dt="2024-07-11T08:54:29.246" v="771" actId="20577"/>
        <pc:sldMkLst>
          <pc:docMk/>
          <pc:sldMk cId="2230559439" sldId="316"/>
        </pc:sldMkLst>
        <pc:spChg chg="mod">
          <ac:chgData name="Joe Roberts" userId="c09a4c12-26fd-4f5d-98d5-8e901a4f95d2" providerId="ADAL" clId="{C5CEEB15-B1B1-4344-9124-BC8D7B603B91}" dt="2024-07-11T08:54:29.246" v="771" actId="20577"/>
          <ac:spMkLst>
            <pc:docMk/>
            <pc:sldMk cId="2230559439" sldId="316"/>
            <ac:spMk id="2" creationId="{3A9C90C1-D1D9-45D7-B156-EE909957E489}"/>
          </ac:spMkLst>
        </pc:spChg>
        <pc:spChg chg="mod">
          <ac:chgData name="Joe Roberts" userId="c09a4c12-26fd-4f5d-98d5-8e901a4f95d2" providerId="ADAL" clId="{C5CEEB15-B1B1-4344-9124-BC8D7B603B91}" dt="2024-07-11T08:39:40.913" v="725" actId="20577"/>
          <ac:spMkLst>
            <pc:docMk/>
            <pc:sldMk cId="2230559439" sldId="316"/>
            <ac:spMk id="8" creationId="{30A2AA72-2294-4CAF-AC77-061484859072}"/>
          </ac:spMkLst>
        </pc:spChg>
        <pc:spChg chg="mod">
          <ac:chgData name="Joe Roberts" userId="c09a4c12-26fd-4f5d-98d5-8e901a4f95d2" providerId="ADAL" clId="{C5CEEB15-B1B1-4344-9124-BC8D7B603B91}" dt="2024-07-11T08:39:33.115" v="723" actId="2711"/>
          <ac:spMkLst>
            <pc:docMk/>
            <pc:sldMk cId="2230559439" sldId="316"/>
            <ac:spMk id="15" creationId="{25B8C243-BC26-4310-AE35-36E7FDA2022E}"/>
          </ac:spMkLst>
        </pc:spChg>
        <pc:spChg chg="mod">
          <ac:chgData name="Joe Roberts" userId="c09a4c12-26fd-4f5d-98d5-8e901a4f95d2" providerId="ADAL" clId="{C5CEEB15-B1B1-4344-9124-BC8D7B603B91}" dt="2024-07-11T08:39:33.115" v="723" actId="2711"/>
          <ac:spMkLst>
            <pc:docMk/>
            <pc:sldMk cId="2230559439" sldId="316"/>
            <ac:spMk id="19" creationId="{6EAD1C5B-26C1-4A5B-87F6-3CA4A88A0F65}"/>
          </ac:spMkLst>
        </pc:spChg>
        <pc:grpChg chg="mod">
          <ac:chgData name="Joe Roberts" userId="c09a4c12-26fd-4f5d-98d5-8e901a4f95d2" providerId="ADAL" clId="{C5CEEB15-B1B1-4344-9124-BC8D7B603B91}" dt="2024-07-11T08:39:33.115" v="723" actId="2711"/>
          <ac:grpSpMkLst>
            <pc:docMk/>
            <pc:sldMk cId="2230559439" sldId="316"/>
            <ac:grpSpMk id="6" creationId="{EA7CE425-4455-4F03-909D-6881E885A846}"/>
          </ac:grpSpMkLst>
        </pc:grpChg>
        <pc:grpChg chg="mod">
          <ac:chgData name="Joe Roberts" userId="c09a4c12-26fd-4f5d-98d5-8e901a4f95d2" providerId="ADAL" clId="{C5CEEB15-B1B1-4344-9124-BC8D7B603B91}" dt="2024-07-11T08:39:33.115" v="723" actId="2711"/>
          <ac:grpSpMkLst>
            <pc:docMk/>
            <pc:sldMk cId="2230559439" sldId="316"/>
            <ac:grpSpMk id="9" creationId="{24EC21FD-39E0-444E-A59D-BDCFD8C0B40B}"/>
          </ac:grpSpMkLst>
        </pc:grpChg>
        <pc:grpChg chg="mod">
          <ac:chgData name="Joe Roberts" userId="c09a4c12-26fd-4f5d-98d5-8e901a4f95d2" providerId="ADAL" clId="{C5CEEB15-B1B1-4344-9124-BC8D7B603B91}" dt="2024-07-11T08:39:33.115" v="723" actId="2711"/>
          <ac:grpSpMkLst>
            <pc:docMk/>
            <pc:sldMk cId="2230559439" sldId="316"/>
            <ac:grpSpMk id="13" creationId="{62CEEDC1-F886-4802-8631-3819ACA44D55}"/>
          </ac:grpSpMkLst>
        </pc:grpChg>
        <pc:grpChg chg="mod">
          <ac:chgData name="Joe Roberts" userId="c09a4c12-26fd-4f5d-98d5-8e901a4f95d2" providerId="ADAL" clId="{C5CEEB15-B1B1-4344-9124-BC8D7B603B91}" dt="2024-07-11T08:39:33.115" v="723" actId="2711"/>
          <ac:grpSpMkLst>
            <pc:docMk/>
            <pc:sldMk cId="2230559439" sldId="316"/>
            <ac:grpSpMk id="16" creationId="{1D7D5F30-E2DC-4813-806A-F87104182D70}"/>
          </ac:grpSpMkLst>
        </pc:grpChg>
        <pc:grpChg chg="mod">
          <ac:chgData name="Joe Roberts" userId="c09a4c12-26fd-4f5d-98d5-8e901a4f95d2" providerId="ADAL" clId="{C5CEEB15-B1B1-4344-9124-BC8D7B603B91}" dt="2024-07-11T08:39:33.115" v="723" actId="2711"/>
          <ac:grpSpMkLst>
            <pc:docMk/>
            <pc:sldMk cId="2230559439" sldId="316"/>
            <ac:grpSpMk id="20" creationId="{E9D2D31D-CB03-4D5A-BFE8-AF5A6EC29920}"/>
          </ac:grpSpMkLst>
        </pc:grpChg>
        <pc:picChg chg="mod">
          <ac:chgData name="Joe Roberts" userId="c09a4c12-26fd-4f5d-98d5-8e901a4f95d2" providerId="ADAL" clId="{C5CEEB15-B1B1-4344-9124-BC8D7B603B91}" dt="2024-07-11T08:39:33.115" v="723" actId="2711"/>
          <ac:picMkLst>
            <pc:docMk/>
            <pc:sldMk cId="2230559439" sldId="316"/>
            <ac:picMk id="14" creationId="{1D33091E-1EC6-4BBD-93AE-F488A9C3DC1D}"/>
          </ac:picMkLst>
        </pc:picChg>
        <pc:cxnChg chg="del mod">
          <ac:chgData name="Joe Roberts" userId="c09a4c12-26fd-4f5d-98d5-8e901a4f95d2" providerId="ADAL" clId="{C5CEEB15-B1B1-4344-9124-BC8D7B603B91}" dt="2024-07-11T08:39:36.321" v="724" actId="478"/>
          <ac:cxnSpMkLst>
            <pc:docMk/>
            <pc:sldMk cId="2230559439" sldId="316"/>
            <ac:cxnSpMk id="23" creationId="{D7DBA1DB-DCEE-4337-B274-93DA1596E004}"/>
          </ac:cxnSpMkLst>
        </pc:cxnChg>
      </pc:sldChg>
      <pc:sldChg chg="delSp modSp mod">
        <pc:chgData name="Joe Roberts" userId="c09a4c12-26fd-4f5d-98d5-8e901a4f95d2" providerId="ADAL" clId="{C5CEEB15-B1B1-4344-9124-BC8D7B603B91}" dt="2024-07-11T08:54:21.843" v="769" actId="20577"/>
        <pc:sldMkLst>
          <pc:docMk/>
          <pc:sldMk cId="1687442891" sldId="320"/>
        </pc:sldMkLst>
        <pc:spChg chg="mod">
          <ac:chgData name="Joe Roberts" userId="c09a4c12-26fd-4f5d-98d5-8e901a4f95d2" providerId="ADAL" clId="{C5CEEB15-B1B1-4344-9124-BC8D7B603B91}" dt="2024-07-11T08:54:21.843" v="769" actId="20577"/>
          <ac:spMkLst>
            <pc:docMk/>
            <pc:sldMk cId="1687442891" sldId="320"/>
            <ac:spMk id="2" creationId="{3A9C90C1-D1D9-45D7-B156-EE909957E489}"/>
          </ac:spMkLst>
        </pc:spChg>
        <pc:spChg chg="mod">
          <ac:chgData name="Joe Roberts" userId="c09a4c12-26fd-4f5d-98d5-8e901a4f95d2" providerId="ADAL" clId="{C5CEEB15-B1B1-4344-9124-BC8D7B603B91}" dt="2024-07-11T08:39:45.981" v="726" actId="2711"/>
          <ac:spMkLst>
            <pc:docMk/>
            <pc:sldMk cId="1687442891" sldId="320"/>
            <ac:spMk id="9" creationId="{3378F4FD-D874-42B4-BC66-2133C46306A8}"/>
          </ac:spMkLst>
        </pc:spChg>
        <pc:spChg chg="mod">
          <ac:chgData name="Joe Roberts" userId="c09a4c12-26fd-4f5d-98d5-8e901a4f95d2" providerId="ADAL" clId="{C5CEEB15-B1B1-4344-9124-BC8D7B603B91}" dt="2024-07-11T08:39:45.981" v="726" actId="2711"/>
          <ac:spMkLst>
            <pc:docMk/>
            <pc:sldMk cId="1687442891" sldId="320"/>
            <ac:spMk id="11" creationId="{41EB05F7-3CBA-4BA5-BDE8-52EF1311CE03}"/>
          </ac:spMkLst>
        </pc:spChg>
        <pc:spChg chg="mod">
          <ac:chgData name="Joe Roberts" userId="c09a4c12-26fd-4f5d-98d5-8e901a4f95d2" providerId="ADAL" clId="{C5CEEB15-B1B1-4344-9124-BC8D7B603B91}" dt="2024-07-11T08:39:45.981" v="726" actId="2711"/>
          <ac:spMkLst>
            <pc:docMk/>
            <pc:sldMk cId="1687442891" sldId="320"/>
            <ac:spMk id="12" creationId="{E27B1A41-F8B8-40FF-A8B2-43DAD33E70EB}"/>
          </ac:spMkLst>
        </pc:spChg>
        <pc:spChg chg="mod">
          <ac:chgData name="Joe Roberts" userId="c09a4c12-26fd-4f5d-98d5-8e901a4f95d2" providerId="ADAL" clId="{C5CEEB15-B1B1-4344-9124-BC8D7B603B91}" dt="2024-07-11T08:39:45.981" v="726" actId="2711"/>
          <ac:spMkLst>
            <pc:docMk/>
            <pc:sldMk cId="1687442891" sldId="320"/>
            <ac:spMk id="13" creationId="{E4E1531A-8E60-45CE-AF81-E011909F8C22}"/>
          </ac:spMkLst>
        </pc:spChg>
        <pc:picChg chg="mod">
          <ac:chgData name="Joe Roberts" userId="c09a4c12-26fd-4f5d-98d5-8e901a4f95d2" providerId="ADAL" clId="{C5CEEB15-B1B1-4344-9124-BC8D7B603B91}" dt="2024-07-11T08:39:45.981" v="726" actId="2711"/>
          <ac:picMkLst>
            <pc:docMk/>
            <pc:sldMk cId="1687442891" sldId="320"/>
            <ac:picMk id="5" creationId="{FA21A0CC-57BC-4545-8C61-8182AE9F926A}"/>
          </ac:picMkLst>
        </pc:picChg>
        <pc:picChg chg="mod">
          <ac:chgData name="Joe Roberts" userId="c09a4c12-26fd-4f5d-98d5-8e901a4f95d2" providerId="ADAL" clId="{C5CEEB15-B1B1-4344-9124-BC8D7B603B91}" dt="2024-07-11T08:39:45.981" v="726" actId="2711"/>
          <ac:picMkLst>
            <pc:docMk/>
            <pc:sldMk cId="1687442891" sldId="320"/>
            <ac:picMk id="6" creationId="{04950CD4-79F2-4C5C-8DCB-20F18DE795F0}"/>
          </ac:picMkLst>
        </pc:picChg>
        <pc:picChg chg="mod">
          <ac:chgData name="Joe Roberts" userId="c09a4c12-26fd-4f5d-98d5-8e901a4f95d2" providerId="ADAL" clId="{C5CEEB15-B1B1-4344-9124-BC8D7B603B91}" dt="2024-07-11T08:39:45.981" v="726" actId="2711"/>
          <ac:picMkLst>
            <pc:docMk/>
            <pc:sldMk cId="1687442891" sldId="320"/>
            <ac:picMk id="7" creationId="{8AA3F8A7-1F2A-4FD4-BDA7-F40FBE1B6ABD}"/>
          </ac:picMkLst>
        </pc:picChg>
        <pc:picChg chg="mod">
          <ac:chgData name="Joe Roberts" userId="c09a4c12-26fd-4f5d-98d5-8e901a4f95d2" providerId="ADAL" clId="{C5CEEB15-B1B1-4344-9124-BC8D7B603B91}" dt="2024-07-11T08:39:45.981" v="726" actId="2711"/>
          <ac:picMkLst>
            <pc:docMk/>
            <pc:sldMk cId="1687442891" sldId="320"/>
            <ac:picMk id="8" creationId="{E67875BE-2BED-4352-9DBB-79B140D9F99E}"/>
          </ac:picMkLst>
        </pc:picChg>
        <pc:cxnChg chg="del mod">
          <ac:chgData name="Joe Roberts" userId="c09a4c12-26fd-4f5d-98d5-8e901a4f95d2" providerId="ADAL" clId="{C5CEEB15-B1B1-4344-9124-BC8D7B603B91}" dt="2024-07-11T08:39:48.322" v="727" actId="478"/>
          <ac:cxnSpMkLst>
            <pc:docMk/>
            <pc:sldMk cId="1687442891" sldId="320"/>
            <ac:cxnSpMk id="14" creationId="{97BC36C8-77ED-4258-AF78-25DF6C01B035}"/>
          </ac:cxnSpMkLst>
        </pc:cxnChg>
      </pc:sldChg>
      <pc:sldChg chg="modSp mod">
        <pc:chgData name="Joe Roberts" userId="c09a4c12-26fd-4f5d-98d5-8e901a4f95d2" providerId="ADAL" clId="{C5CEEB15-B1B1-4344-9124-BC8D7B603B91}" dt="2024-07-10T20:50:12.536" v="160" actId="20577"/>
        <pc:sldMkLst>
          <pc:docMk/>
          <pc:sldMk cId="1949739870" sldId="322"/>
        </pc:sldMkLst>
        <pc:spChg chg="mod">
          <ac:chgData name="Joe Roberts" userId="c09a4c12-26fd-4f5d-98d5-8e901a4f95d2" providerId="ADAL" clId="{C5CEEB15-B1B1-4344-9124-BC8D7B603B91}" dt="2024-07-10T20:50:12.536" v="160" actId="20577"/>
          <ac:spMkLst>
            <pc:docMk/>
            <pc:sldMk cId="1949739870" sldId="322"/>
            <ac:spMk id="6" creationId="{0D8EF1AB-AF06-4B86-9D15-F06B758C86C2}"/>
          </ac:spMkLst>
        </pc:spChg>
        <pc:grpChg chg="mod">
          <ac:chgData name="Joe Roberts" userId="c09a4c12-26fd-4f5d-98d5-8e901a4f95d2" providerId="ADAL" clId="{C5CEEB15-B1B1-4344-9124-BC8D7B603B91}" dt="2024-07-10T20:50:06.370" v="157" actId="2711"/>
          <ac:grpSpMkLst>
            <pc:docMk/>
            <pc:sldMk cId="1949739870" sldId="322"/>
            <ac:grpSpMk id="3" creationId="{201D649E-98CE-4E9F-91F7-08E80EFBE232}"/>
          </ac:grpSpMkLst>
        </pc:grpChg>
      </pc:sldChg>
      <pc:sldChg chg="addSp delSp modSp mod">
        <pc:chgData name="Joe Roberts" userId="c09a4c12-26fd-4f5d-98d5-8e901a4f95d2" providerId="ADAL" clId="{C5CEEB15-B1B1-4344-9124-BC8D7B603B91}" dt="2024-07-11T08:37:37.237" v="708" actId="1036"/>
        <pc:sldMkLst>
          <pc:docMk/>
          <pc:sldMk cId="3439539658" sldId="328"/>
        </pc:sldMkLst>
        <pc:spChg chg="add 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2" creationId="{2591F9A0-FFF4-E096-ACEE-F434D1FA778D}"/>
          </ac:spMkLst>
        </pc:spChg>
        <pc:spChg chg="del">
          <ac:chgData name="Joe Roberts" userId="c09a4c12-26fd-4f5d-98d5-8e901a4f95d2" providerId="ADAL" clId="{C5CEEB15-B1B1-4344-9124-BC8D7B603B91}" dt="2024-07-11T08:32:34.572" v="693" actId="478"/>
          <ac:spMkLst>
            <pc:docMk/>
            <pc:sldMk cId="3439539658" sldId="328"/>
            <ac:spMk id="5" creationId="{6F054C7B-0ED7-47A5-860C-526728EDFDF9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10" creationId="{510C19EC-E993-4F83-BE4A-B88ED171053F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13" creationId="{E470CEB8-BDE5-4282-9A83-642F0D7B9341}"/>
          </ac:spMkLst>
        </pc:spChg>
        <pc:spChg chg="mod">
          <ac:chgData name="Joe Roberts" userId="c09a4c12-26fd-4f5d-98d5-8e901a4f95d2" providerId="ADAL" clId="{C5CEEB15-B1B1-4344-9124-BC8D7B603B91}" dt="2024-07-11T08:33:14.361" v="701" actId="14100"/>
          <ac:spMkLst>
            <pc:docMk/>
            <pc:sldMk cId="3439539658" sldId="328"/>
            <ac:spMk id="14" creationId="{355316BC-5886-448D-82E2-18DC76DF2231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15" creationId="{FBAB69B5-996D-47C4-881C-5882483FB71E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16" creationId="{B0078756-8165-4C04-AC83-6AE823CA7F5E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17" creationId="{5A101DFC-F3FF-4DFB-AA94-CC2A6D1EF479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18" creationId="{DC40A6D2-A9FD-49EB-A745-E84C3B843F99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19" creationId="{3755BDE3-7733-4AFE-B299-E7A5FDF45E1A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20" creationId="{518A91F2-5B35-41CD-B5A8-1F362D585A8D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21" creationId="{01AC652C-886F-415D-9593-6E024330BE56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22" creationId="{7388E7AA-822E-4284-AF1F-DAD87EE45AF0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23" creationId="{257EE8DB-A0C3-49DD-BE21-A8851757D867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24" creationId="{3057B002-1662-4B64-A2B6-C595C854D7EF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25" creationId="{79B0000F-4258-41B1-A52B-EBDEFFE9B3DD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26" creationId="{6A52300B-AAEB-468C-AAAA-36359E25B4A0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27" creationId="{8222FAFC-659E-49F9-AB56-22B2D4A83D82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28" creationId="{2F857568-FA9C-441A-8651-A4FC920C450C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29" creationId="{C609023F-091D-4A2C-AB51-430549E0FDC3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30" creationId="{7D78D592-BC58-45A8-A499-2D04916D0701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31" creationId="{67240EAD-80CA-48CB-AE4D-5E8C0CD4DCFC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32" creationId="{97DF847A-721E-40E2-B094-A337DDF1AE47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33" creationId="{EF3FF8CD-AC55-45A9-B91E-896AB213C51B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34" creationId="{928A691D-CC94-47FB-8F84-63138825054F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35" creationId="{FF9788B6-7D09-49E5-B502-5480E583274F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36" creationId="{B34857E8-8F9E-4B6D-94B1-FF2440013C8B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43" creationId="{C85D7306-8A5B-44D5-A54C-B66EEB849F92}"/>
          </ac:spMkLst>
        </pc:spChg>
        <pc:spChg chg="mod">
          <ac:chgData name="Joe Roberts" userId="c09a4c12-26fd-4f5d-98d5-8e901a4f95d2" providerId="ADAL" clId="{C5CEEB15-B1B1-4344-9124-BC8D7B603B91}" dt="2024-07-11T08:32:55.600" v="697" actId="2711"/>
          <ac:spMkLst>
            <pc:docMk/>
            <pc:sldMk cId="3439539658" sldId="328"/>
            <ac:spMk id="44" creationId="{37EE8D87-685C-4223-90F7-7809578401B0}"/>
          </ac:spMkLst>
        </pc:spChg>
        <pc:spChg chg="mod">
          <ac:chgData name="Joe Roberts" userId="c09a4c12-26fd-4f5d-98d5-8e901a4f95d2" providerId="ADAL" clId="{C5CEEB15-B1B1-4344-9124-BC8D7B603B91}" dt="2024-07-11T08:37:37.237" v="708" actId="1036"/>
          <ac:spMkLst>
            <pc:docMk/>
            <pc:sldMk cId="3439539658" sldId="328"/>
            <ac:spMk id="46" creationId="{AB17D37B-BDE6-4367-9EB5-E2AFE56BF36C}"/>
          </ac:spMkLst>
        </pc:spChg>
        <pc:picChg chg="mod">
          <ac:chgData name="Joe Roberts" userId="c09a4c12-26fd-4f5d-98d5-8e901a4f95d2" providerId="ADAL" clId="{C5CEEB15-B1B1-4344-9124-BC8D7B603B91}" dt="2024-07-11T08:32:55.600" v="697" actId="2711"/>
          <ac:picMkLst>
            <pc:docMk/>
            <pc:sldMk cId="3439539658" sldId="328"/>
            <ac:picMk id="11" creationId="{0DB46F1A-C779-48CD-B0F6-F0E53165E902}"/>
          </ac:picMkLst>
        </pc:picChg>
        <pc:picChg chg="mod">
          <ac:chgData name="Joe Roberts" userId="c09a4c12-26fd-4f5d-98d5-8e901a4f95d2" providerId="ADAL" clId="{C5CEEB15-B1B1-4344-9124-BC8D7B603B91}" dt="2024-07-11T08:32:55.600" v="697" actId="2711"/>
          <ac:picMkLst>
            <pc:docMk/>
            <pc:sldMk cId="3439539658" sldId="328"/>
            <ac:picMk id="12" creationId="{0099BCF8-0B63-4A90-96A5-EEE6C5D96521}"/>
          </ac:picMkLst>
        </pc:picChg>
        <pc:picChg chg="mod">
          <ac:chgData name="Joe Roberts" userId="c09a4c12-26fd-4f5d-98d5-8e901a4f95d2" providerId="ADAL" clId="{C5CEEB15-B1B1-4344-9124-BC8D7B603B91}" dt="2024-07-11T08:32:55.600" v="697" actId="2711"/>
          <ac:picMkLst>
            <pc:docMk/>
            <pc:sldMk cId="3439539658" sldId="328"/>
            <ac:picMk id="37" creationId="{617E4A6F-FF51-4F11-95D1-3F039D562FA9}"/>
          </ac:picMkLst>
        </pc:picChg>
        <pc:picChg chg="mod">
          <ac:chgData name="Joe Roberts" userId="c09a4c12-26fd-4f5d-98d5-8e901a4f95d2" providerId="ADAL" clId="{C5CEEB15-B1B1-4344-9124-BC8D7B603B91}" dt="2024-07-11T08:32:55.600" v="697" actId="2711"/>
          <ac:picMkLst>
            <pc:docMk/>
            <pc:sldMk cId="3439539658" sldId="328"/>
            <ac:picMk id="38" creationId="{2EC79D7C-82E7-4E94-9001-35735315E34A}"/>
          </ac:picMkLst>
        </pc:picChg>
        <pc:picChg chg="mod">
          <ac:chgData name="Joe Roberts" userId="c09a4c12-26fd-4f5d-98d5-8e901a4f95d2" providerId="ADAL" clId="{C5CEEB15-B1B1-4344-9124-BC8D7B603B91}" dt="2024-07-11T08:33:06.054" v="699" actId="1076"/>
          <ac:picMkLst>
            <pc:docMk/>
            <pc:sldMk cId="3439539658" sldId="328"/>
            <ac:picMk id="39" creationId="{45D04FC4-4BF7-490E-BF9A-70899FB367C6}"/>
          </ac:picMkLst>
        </pc:picChg>
        <pc:picChg chg="mod">
          <ac:chgData name="Joe Roberts" userId="c09a4c12-26fd-4f5d-98d5-8e901a4f95d2" providerId="ADAL" clId="{C5CEEB15-B1B1-4344-9124-BC8D7B603B91}" dt="2024-07-11T08:32:55.600" v="697" actId="2711"/>
          <ac:picMkLst>
            <pc:docMk/>
            <pc:sldMk cId="3439539658" sldId="328"/>
            <ac:picMk id="40" creationId="{98F9B073-A55A-417F-B0F9-D04782B47708}"/>
          </ac:picMkLst>
        </pc:picChg>
        <pc:picChg chg="mod">
          <ac:chgData name="Joe Roberts" userId="c09a4c12-26fd-4f5d-98d5-8e901a4f95d2" providerId="ADAL" clId="{C5CEEB15-B1B1-4344-9124-BC8D7B603B91}" dt="2024-07-11T08:32:55.600" v="697" actId="2711"/>
          <ac:picMkLst>
            <pc:docMk/>
            <pc:sldMk cId="3439539658" sldId="328"/>
            <ac:picMk id="41" creationId="{36D34B25-F82E-4156-9EB2-FC2BA38BE091}"/>
          </ac:picMkLst>
        </pc:picChg>
        <pc:picChg chg="mod">
          <ac:chgData name="Joe Roberts" userId="c09a4c12-26fd-4f5d-98d5-8e901a4f95d2" providerId="ADAL" clId="{C5CEEB15-B1B1-4344-9124-BC8D7B603B91}" dt="2024-07-11T08:32:55.600" v="697" actId="2711"/>
          <ac:picMkLst>
            <pc:docMk/>
            <pc:sldMk cId="3439539658" sldId="328"/>
            <ac:picMk id="42" creationId="{FA09D6E6-D2CC-4DA0-BA05-710EB280D91F}"/>
          </ac:picMkLst>
        </pc:picChg>
        <pc:picChg chg="mod">
          <ac:chgData name="Joe Roberts" userId="c09a4c12-26fd-4f5d-98d5-8e901a4f95d2" providerId="ADAL" clId="{C5CEEB15-B1B1-4344-9124-BC8D7B603B91}" dt="2024-07-11T08:32:55.600" v="697" actId="2711"/>
          <ac:picMkLst>
            <pc:docMk/>
            <pc:sldMk cId="3439539658" sldId="328"/>
            <ac:picMk id="45" creationId="{E78838EF-CE9E-45BF-98E4-3459AAC0660C}"/>
          </ac:picMkLst>
        </pc:picChg>
        <pc:cxnChg chg="del">
          <ac:chgData name="Joe Roberts" userId="c09a4c12-26fd-4f5d-98d5-8e901a4f95d2" providerId="ADAL" clId="{C5CEEB15-B1B1-4344-9124-BC8D7B603B91}" dt="2024-07-11T08:32:37.953" v="694" actId="478"/>
          <ac:cxnSpMkLst>
            <pc:docMk/>
            <pc:sldMk cId="3439539658" sldId="328"/>
            <ac:cxnSpMk id="4" creationId="{01D4E271-D9E8-44DE-897A-320E514B6479}"/>
          </ac:cxnSpMkLst>
        </pc:cxnChg>
      </pc:sldChg>
      <pc:sldChg chg="addSp delSp modSp mod">
        <pc:chgData name="Joe Roberts" userId="c09a4c12-26fd-4f5d-98d5-8e901a4f95d2" providerId="ADAL" clId="{C5CEEB15-B1B1-4344-9124-BC8D7B603B91}" dt="2024-07-10T20:55:05.745" v="208" actId="12"/>
        <pc:sldMkLst>
          <pc:docMk/>
          <pc:sldMk cId="1111104208" sldId="334"/>
        </pc:sldMkLst>
        <pc:spChg chg="mod">
          <ac:chgData name="Joe Roberts" userId="c09a4c12-26fd-4f5d-98d5-8e901a4f95d2" providerId="ADAL" clId="{C5CEEB15-B1B1-4344-9124-BC8D7B603B91}" dt="2024-07-10T20:55:05.745" v="208" actId="12"/>
          <ac:spMkLst>
            <pc:docMk/>
            <pc:sldMk cId="1111104208" sldId="334"/>
            <ac:spMk id="3" creationId="{818EA805-867A-4945-A062-5C24317CDF7B}"/>
          </ac:spMkLst>
        </pc:spChg>
        <pc:spChg chg="del">
          <ac:chgData name="Joe Roberts" userId="c09a4c12-26fd-4f5d-98d5-8e901a4f95d2" providerId="ADAL" clId="{C5CEEB15-B1B1-4344-9124-BC8D7B603B91}" dt="2024-07-10T20:51:54.893" v="175" actId="478"/>
          <ac:spMkLst>
            <pc:docMk/>
            <pc:sldMk cId="1111104208" sldId="334"/>
            <ac:spMk id="5" creationId="{6F054C7B-0ED7-47A5-860C-526728EDFDF9}"/>
          </ac:spMkLst>
        </pc:spChg>
        <pc:spChg chg="add del mod">
          <ac:chgData name="Joe Roberts" userId="c09a4c12-26fd-4f5d-98d5-8e901a4f95d2" providerId="ADAL" clId="{C5CEEB15-B1B1-4344-9124-BC8D7B603B91}" dt="2024-07-10T20:51:06.190" v="162"/>
          <ac:spMkLst>
            <pc:docMk/>
            <pc:sldMk cId="1111104208" sldId="334"/>
            <ac:spMk id="6" creationId="{A62CE624-7646-53CD-3D06-A7BC9557A788}"/>
          </ac:spMkLst>
        </pc:spChg>
        <pc:spChg chg="add mod">
          <ac:chgData name="Joe Roberts" userId="c09a4c12-26fd-4f5d-98d5-8e901a4f95d2" providerId="ADAL" clId="{C5CEEB15-B1B1-4344-9124-BC8D7B603B91}" dt="2024-07-10T20:51:45.144" v="174" actId="3064"/>
          <ac:spMkLst>
            <pc:docMk/>
            <pc:sldMk cId="1111104208" sldId="334"/>
            <ac:spMk id="7" creationId="{BADEA3CC-4FAF-5778-D63E-3D7C74C1456D}"/>
          </ac:spMkLst>
        </pc:spChg>
        <pc:cxnChg chg="del">
          <ac:chgData name="Joe Roberts" userId="c09a4c12-26fd-4f5d-98d5-8e901a4f95d2" providerId="ADAL" clId="{C5CEEB15-B1B1-4344-9124-BC8D7B603B91}" dt="2024-07-10T20:51:56.125" v="176" actId="478"/>
          <ac:cxnSpMkLst>
            <pc:docMk/>
            <pc:sldMk cId="1111104208" sldId="334"/>
            <ac:cxnSpMk id="4" creationId="{01D4E271-D9E8-44DE-897A-320E514B6479}"/>
          </ac:cxnSpMkLst>
        </pc:cxnChg>
      </pc:sldChg>
      <pc:sldChg chg="addSp delSp modSp mod">
        <pc:chgData name="Joe Roberts" userId="c09a4c12-26fd-4f5d-98d5-8e901a4f95d2" providerId="ADAL" clId="{C5CEEB15-B1B1-4344-9124-BC8D7B603B91}" dt="2024-07-10T20:54:59.661" v="206" actId="12"/>
        <pc:sldMkLst>
          <pc:docMk/>
          <pc:sldMk cId="396452768" sldId="335"/>
        </pc:sldMkLst>
        <pc:spChg chg="add mod">
          <ac:chgData name="Joe Roberts" userId="c09a4c12-26fd-4f5d-98d5-8e901a4f95d2" providerId="ADAL" clId="{C5CEEB15-B1B1-4344-9124-BC8D7B603B91}" dt="2024-07-10T20:54:16.863" v="196" actId="20577"/>
          <ac:spMkLst>
            <pc:docMk/>
            <pc:sldMk cId="396452768" sldId="335"/>
            <ac:spMk id="2" creationId="{1F770037-1720-733B-9A73-95A494EC8DBC}"/>
          </ac:spMkLst>
        </pc:spChg>
        <pc:spChg chg="del">
          <ac:chgData name="Joe Roberts" userId="c09a4c12-26fd-4f5d-98d5-8e901a4f95d2" providerId="ADAL" clId="{C5CEEB15-B1B1-4344-9124-BC8D7B603B91}" dt="2024-07-10T20:54:19.891" v="197" actId="478"/>
          <ac:spMkLst>
            <pc:docMk/>
            <pc:sldMk cId="396452768" sldId="335"/>
            <ac:spMk id="5" creationId="{6F054C7B-0ED7-47A5-860C-526728EDFDF9}"/>
          </ac:spMkLst>
        </pc:spChg>
        <pc:spChg chg="mod">
          <ac:chgData name="Joe Roberts" userId="c09a4c12-26fd-4f5d-98d5-8e901a4f95d2" providerId="ADAL" clId="{C5CEEB15-B1B1-4344-9124-BC8D7B603B91}" dt="2024-07-10T20:54:59.661" v="206" actId="12"/>
          <ac:spMkLst>
            <pc:docMk/>
            <pc:sldMk cId="396452768" sldId="335"/>
            <ac:spMk id="12" creationId="{D170C6AC-039D-4D51-98D2-5A1A5D184E65}"/>
          </ac:spMkLst>
        </pc:spChg>
        <pc:cxnChg chg="del">
          <ac:chgData name="Joe Roberts" userId="c09a4c12-26fd-4f5d-98d5-8e901a4f95d2" providerId="ADAL" clId="{C5CEEB15-B1B1-4344-9124-BC8D7B603B91}" dt="2024-07-10T20:54:20.951" v="198" actId="478"/>
          <ac:cxnSpMkLst>
            <pc:docMk/>
            <pc:sldMk cId="396452768" sldId="335"/>
            <ac:cxnSpMk id="4" creationId="{01D4E271-D9E8-44DE-897A-320E514B6479}"/>
          </ac:cxnSpMkLst>
        </pc:cxnChg>
      </pc:sldChg>
      <pc:sldChg chg="addSp delSp modSp mod">
        <pc:chgData name="Joe Roberts" userId="c09a4c12-26fd-4f5d-98d5-8e901a4f95d2" providerId="ADAL" clId="{C5CEEB15-B1B1-4344-9124-BC8D7B603B91}" dt="2024-07-10T20:57:00.812" v="228" actId="20577"/>
        <pc:sldMkLst>
          <pc:docMk/>
          <pc:sldMk cId="108730992" sldId="336"/>
        </pc:sldMkLst>
        <pc:spChg chg="add mod">
          <ac:chgData name="Joe Roberts" userId="c09a4c12-26fd-4f5d-98d5-8e901a4f95d2" providerId="ADAL" clId="{C5CEEB15-B1B1-4344-9124-BC8D7B603B91}" dt="2024-07-10T20:56:27.483" v="220" actId="20577"/>
          <ac:spMkLst>
            <pc:docMk/>
            <pc:sldMk cId="108730992" sldId="336"/>
            <ac:spMk id="2" creationId="{BF004152-2E06-F8B9-3B71-16D0CD40F47E}"/>
          </ac:spMkLst>
        </pc:spChg>
        <pc:spChg chg="del">
          <ac:chgData name="Joe Roberts" userId="c09a4c12-26fd-4f5d-98d5-8e901a4f95d2" providerId="ADAL" clId="{C5CEEB15-B1B1-4344-9124-BC8D7B603B91}" dt="2024-07-10T20:56:30.670" v="221" actId="478"/>
          <ac:spMkLst>
            <pc:docMk/>
            <pc:sldMk cId="108730992" sldId="336"/>
            <ac:spMk id="5" creationId="{6F054C7B-0ED7-47A5-860C-526728EDFDF9}"/>
          </ac:spMkLst>
        </pc:spChg>
        <pc:spChg chg="mod">
          <ac:chgData name="Joe Roberts" userId="c09a4c12-26fd-4f5d-98d5-8e901a4f95d2" providerId="ADAL" clId="{C5CEEB15-B1B1-4344-9124-BC8D7B603B91}" dt="2024-07-10T20:57:00.812" v="228" actId="20577"/>
          <ac:spMkLst>
            <pc:docMk/>
            <pc:sldMk cId="108730992" sldId="336"/>
            <ac:spMk id="10" creationId="{77B4971F-7D08-41A6-AA43-691DA3643742}"/>
          </ac:spMkLst>
        </pc:spChg>
        <pc:cxnChg chg="del">
          <ac:chgData name="Joe Roberts" userId="c09a4c12-26fd-4f5d-98d5-8e901a4f95d2" providerId="ADAL" clId="{C5CEEB15-B1B1-4344-9124-BC8D7B603B91}" dt="2024-07-10T20:56:31.709" v="222" actId="478"/>
          <ac:cxnSpMkLst>
            <pc:docMk/>
            <pc:sldMk cId="108730992" sldId="336"/>
            <ac:cxnSpMk id="4" creationId="{01D4E271-D9E8-44DE-897A-320E514B6479}"/>
          </ac:cxnSpMkLst>
        </pc:cxnChg>
      </pc:sldChg>
      <pc:sldChg chg="addSp delSp modSp mod">
        <pc:chgData name="Joe Roberts" userId="c09a4c12-26fd-4f5d-98d5-8e901a4f95d2" providerId="ADAL" clId="{C5CEEB15-B1B1-4344-9124-BC8D7B603B91}" dt="2024-07-10T20:58:28.361" v="258" actId="20577"/>
        <pc:sldMkLst>
          <pc:docMk/>
          <pc:sldMk cId="2768391451" sldId="337"/>
        </pc:sldMkLst>
        <pc:spChg chg="add mod">
          <ac:chgData name="Joe Roberts" userId="c09a4c12-26fd-4f5d-98d5-8e901a4f95d2" providerId="ADAL" clId="{C5CEEB15-B1B1-4344-9124-BC8D7B603B91}" dt="2024-07-10T20:58:05.826" v="250" actId="20577"/>
          <ac:spMkLst>
            <pc:docMk/>
            <pc:sldMk cId="2768391451" sldId="337"/>
            <ac:spMk id="2" creationId="{759B0BD7-3E67-BD52-F853-499617A9891D}"/>
          </ac:spMkLst>
        </pc:spChg>
        <pc:spChg chg="del">
          <ac:chgData name="Joe Roberts" userId="c09a4c12-26fd-4f5d-98d5-8e901a4f95d2" providerId="ADAL" clId="{C5CEEB15-B1B1-4344-9124-BC8D7B603B91}" dt="2024-07-10T20:58:08.634" v="251" actId="478"/>
          <ac:spMkLst>
            <pc:docMk/>
            <pc:sldMk cId="2768391451" sldId="337"/>
            <ac:spMk id="5" creationId="{6F054C7B-0ED7-47A5-860C-526728EDFDF9}"/>
          </ac:spMkLst>
        </pc:spChg>
        <pc:spChg chg="mod">
          <ac:chgData name="Joe Roberts" userId="c09a4c12-26fd-4f5d-98d5-8e901a4f95d2" providerId="ADAL" clId="{C5CEEB15-B1B1-4344-9124-BC8D7B603B91}" dt="2024-07-10T20:58:28.361" v="258" actId="20577"/>
          <ac:spMkLst>
            <pc:docMk/>
            <pc:sldMk cId="2768391451" sldId="337"/>
            <ac:spMk id="10" creationId="{E6C7CBB9-0203-46D9-8923-307208181FA6}"/>
          </ac:spMkLst>
        </pc:spChg>
        <pc:cxnChg chg="del">
          <ac:chgData name="Joe Roberts" userId="c09a4c12-26fd-4f5d-98d5-8e901a4f95d2" providerId="ADAL" clId="{C5CEEB15-B1B1-4344-9124-BC8D7B603B91}" dt="2024-07-10T20:58:09.837" v="252" actId="478"/>
          <ac:cxnSpMkLst>
            <pc:docMk/>
            <pc:sldMk cId="2768391451" sldId="337"/>
            <ac:cxnSpMk id="4" creationId="{01D4E271-D9E8-44DE-897A-320E514B6479}"/>
          </ac:cxnSpMkLst>
        </pc:cxnChg>
      </pc:sldChg>
      <pc:sldChg chg="addSp delSp modSp mod">
        <pc:chgData name="Joe Roberts" userId="c09a4c12-26fd-4f5d-98d5-8e901a4f95d2" providerId="ADAL" clId="{C5CEEB15-B1B1-4344-9124-BC8D7B603B91}" dt="2024-07-10T20:58:58.605" v="276" actId="20577"/>
        <pc:sldMkLst>
          <pc:docMk/>
          <pc:sldMk cId="3670946453" sldId="338"/>
        </pc:sldMkLst>
        <pc:spChg chg="add mod">
          <ac:chgData name="Joe Roberts" userId="c09a4c12-26fd-4f5d-98d5-8e901a4f95d2" providerId="ADAL" clId="{C5CEEB15-B1B1-4344-9124-BC8D7B603B91}" dt="2024-07-10T20:58:41.724" v="269" actId="20577"/>
          <ac:spMkLst>
            <pc:docMk/>
            <pc:sldMk cId="3670946453" sldId="338"/>
            <ac:spMk id="2" creationId="{4DA37A9D-7097-A3FD-16B0-D75919530FDF}"/>
          </ac:spMkLst>
        </pc:spChg>
        <pc:spChg chg="del">
          <ac:chgData name="Joe Roberts" userId="c09a4c12-26fd-4f5d-98d5-8e901a4f95d2" providerId="ADAL" clId="{C5CEEB15-B1B1-4344-9124-BC8D7B603B91}" dt="2024-07-10T20:58:44.429" v="270" actId="478"/>
          <ac:spMkLst>
            <pc:docMk/>
            <pc:sldMk cId="3670946453" sldId="338"/>
            <ac:spMk id="5" creationId="{6F054C7B-0ED7-47A5-860C-526728EDFDF9}"/>
          </ac:spMkLst>
        </pc:spChg>
        <pc:spChg chg="mod">
          <ac:chgData name="Joe Roberts" userId="c09a4c12-26fd-4f5d-98d5-8e901a4f95d2" providerId="ADAL" clId="{C5CEEB15-B1B1-4344-9124-BC8D7B603B91}" dt="2024-07-10T20:58:58.605" v="276" actId="20577"/>
          <ac:spMkLst>
            <pc:docMk/>
            <pc:sldMk cId="3670946453" sldId="338"/>
            <ac:spMk id="8" creationId="{1E45BFFB-89A9-407E-81FF-EE57A9E3D077}"/>
          </ac:spMkLst>
        </pc:spChg>
        <pc:spChg chg="del">
          <ac:chgData name="Joe Roberts" userId="c09a4c12-26fd-4f5d-98d5-8e901a4f95d2" providerId="ADAL" clId="{C5CEEB15-B1B1-4344-9124-BC8D7B603B91}" dt="2024-07-10T20:58:55.746" v="275" actId="478"/>
          <ac:spMkLst>
            <pc:docMk/>
            <pc:sldMk cId="3670946453" sldId="338"/>
            <ac:spMk id="11" creationId="{1C5C4A44-6859-49E8-AD32-CC419632AAFE}"/>
          </ac:spMkLst>
        </pc:spChg>
        <pc:cxnChg chg="del">
          <ac:chgData name="Joe Roberts" userId="c09a4c12-26fd-4f5d-98d5-8e901a4f95d2" providerId="ADAL" clId="{C5CEEB15-B1B1-4344-9124-BC8D7B603B91}" dt="2024-07-10T20:58:45.448" v="271" actId="478"/>
          <ac:cxnSpMkLst>
            <pc:docMk/>
            <pc:sldMk cId="3670946453" sldId="338"/>
            <ac:cxnSpMk id="4" creationId="{01D4E271-D9E8-44DE-897A-320E514B6479}"/>
          </ac:cxnSpMkLst>
        </pc:cxnChg>
      </pc:sldChg>
      <pc:sldChg chg="addSp delSp modSp mod">
        <pc:chgData name="Joe Roberts" userId="c09a4c12-26fd-4f5d-98d5-8e901a4f95d2" providerId="ADAL" clId="{C5CEEB15-B1B1-4344-9124-BC8D7B603B91}" dt="2024-07-10T21:00:55.772" v="297" actId="1076"/>
        <pc:sldMkLst>
          <pc:docMk/>
          <pc:sldMk cId="3147960253" sldId="339"/>
        </pc:sldMkLst>
        <pc:spChg chg="add mod">
          <ac:chgData name="Joe Roberts" userId="c09a4c12-26fd-4f5d-98d5-8e901a4f95d2" providerId="ADAL" clId="{C5CEEB15-B1B1-4344-9124-BC8D7B603B91}" dt="2024-07-10T21:00:01.511" v="289" actId="20577"/>
          <ac:spMkLst>
            <pc:docMk/>
            <pc:sldMk cId="3147960253" sldId="339"/>
            <ac:spMk id="2" creationId="{56CA8B5F-2149-2490-159B-9F2914520633}"/>
          </ac:spMkLst>
        </pc:spChg>
        <pc:spChg chg="del">
          <ac:chgData name="Joe Roberts" userId="c09a4c12-26fd-4f5d-98d5-8e901a4f95d2" providerId="ADAL" clId="{C5CEEB15-B1B1-4344-9124-BC8D7B603B91}" dt="2024-07-10T21:00:04.036" v="290" actId="478"/>
          <ac:spMkLst>
            <pc:docMk/>
            <pc:sldMk cId="3147960253" sldId="339"/>
            <ac:spMk id="5" creationId="{6F054C7B-0ED7-47A5-860C-526728EDFDF9}"/>
          </ac:spMkLst>
        </pc:spChg>
        <pc:spChg chg="mod">
          <ac:chgData name="Joe Roberts" userId="c09a4c12-26fd-4f5d-98d5-8e901a4f95d2" providerId="ADAL" clId="{C5CEEB15-B1B1-4344-9124-BC8D7B603B91}" dt="2024-07-10T21:00:55.772" v="297" actId="1076"/>
          <ac:spMkLst>
            <pc:docMk/>
            <pc:sldMk cId="3147960253" sldId="339"/>
            <ac:spMk id="8" creationId="{F5A3D3DB-8FDE-497D-A6C3-3FAFB284717A}"/>
          </ac:spMkLst>
        </pc:spChg>
        <pc:cxnChg chg="del">
          <ac:chgData name="Joe Roberts" userId="c09a4c12-26fd-4f5d-98d5-8e901a4f95d2" providerId="ADAL" clId="{C5CEEB15-B1B1-4344-9124-BC8D7B603B91}" dt="2024-07-10T21:00:04.964" v="291" actId="478"/>
          <ac:cxnSpMkLst>
            <pc:docMk/>
            <pc:sldMk cId="3147960253" sldId="339"/>
            <ac:cxnSpMk id="4" creationId="{01D4E271-D9E8-44DE-897A-320E514B6479}"/>
          </ac:cxnSpMkLst>
        </pc:cxnChg>
      </pc:sldChg>
      <pc:sldChg chg="addSp delSp modSp mod">
        <pc:chgData name="Joe Roberts" userId="c09a4c12-26fd-4f5d-98d5-8e901a4f95d2" providerId="ADAL" clId="{C5CEEB15-B1B1-4344-9124-BC8D7B603B91}" dt="2024-07-11T06:38:21.082" v="455" actId="20577"/>
        <pc:sldMkLst>
          <pc:docMk/>
          <pc:sldMk cId="2785141820" sldId="340"/>
        </pc:sldMkLst>
        <pc:spChg chg="mod">
          <ac:chgData name="Joe Roberts" userId="c09a4c12-26fd-4f5d-98d5-8e901a4f95d2" providerId="ADAL" clId="{C5CEEB15-B1B1-4344-9124-BC8D7B603B91}" dt="2024-07-11T06:36:27.978" v="378" actId="404"/>
          <ac:spMkLst>
            <pc:docMk/>
            <pc:sldMk cId="2785141820" sldId="340"/>
            <ac:spMk id="2" creationId="{D3173E8E-2DC9-4412-B247-ABE4D4BE6999}"/>
          </ac:spMkLst>
        </pc:spChg>
        <pc:spChg chg="add mod">
          <ac:chgData name="Joe Roberts" userId="c09a4c12-26fd-4f5d-98d5-8e901a4f95d2" providerId="ADAL" clId="{C5CEEB15-B1B1-4344-9124-BC8D7B603B91}" dt="2024-07-11T06:37:01.459" v="409" actId="20577"/>
          <ac:spMkLst>
            <pc:docMk/>
            <pc:sldMk cId="2785141820" sldId="340"/>
            <ac:spMk id="3" creationId="{55776424-1395-EF41-7AF7-7BBF823F39DD}"/>
          </ac:spMkLst>
        </pc:spChg>
        <pc:spChg chg="del mod">
          <ac:chgData name="Joe Roberts" userId="c09a4c12-26fd-4f5d-98d5-8e901a4f95d2" providerId="ADAL" clId="{C5CEEB15-B1B1-4344-9124-BC8D7B603B91}" dt="2024-07-11T06:36:35.143" v="379" actId="478"/>
          <ac:spMkLst>
            <pc:docMk/>
            <pc:sldMk cId="2785141820" sldId="340"/>
            <ac:spMk id="5" creationId="{6F054C7B-0ED7-47A5-860C-526728EDFDF9}"/>
          </ac:spMkLst>
        </pc:spChg>
        <pc:spChg chg="mod">
          <ac:chgData name="Joe Roberts" userId="c09a4c12-26fd-4f5d-98d5-8e901a4f95d2" providerId="ADAL" clId="{C5CEEB15-B1B1-4344-9124-BC8D7B603B91}" dt="2024-07-11T06:36:27.978" v="378" actId="404"/>
          <ac:spMkLst>
            <pc:docMk/>
            <pc:sldMk cId="2785141820" sldId="340"/>
            <ac:spMk id="8" creationId="{E47E86DE-6697-42F2-B411-F0A90C9611BE}"/>
          </ac:spMkLst>
        </pc:spChg>
        <pc:spChg chg="mod">
          <ac:chgData name="Joe Roberts" userId="c09a4c12-26fd-4f5d-98d5-8e901a4f95d2" providerId="ADAL" clId="{C5CEEB15-B1B1-4344-9124-BC8D7B603B91}" dt="2024-07-11T06:36:27.978" v="378" actId="404"/>
          <ac:spMkLst>
            <pc:docMk/>
            <pc:sldMk cId="2785141820" sldId="340"/>
            <ac:spMk id="10" creationId="{A767B8AB-543E-4A76-85EE-8A9FFC2472A7}"/>
          </ac:spMkLst>
        </pc:spChg>
        <pc:spChg chg="mod">
          <ac:chgData name="Joe Roberts" userId="c09a4c12-26fd-4f5d-98d5-8e901a4f95d2" providerId="ADAL" clId="{C5CEEB15-B1B1-4344-9124-BC8D7B603B91}" dt="2024-07-11T06:38:21.082" v="455" actId="20577"/>
          <ac:spMkLst>
            <pc:docMk/>
            <pc:sldMk cId="2785141820" sldId="340"/>
            <ac:spMk id="25" creationId="{40E8FE50-254B-4A4C-ABC3-4962B9A87A79}"/>
          </ac:spMkLst>
        </pc:spChg>
        <pc:spChg chg="mod">
          <ac:chgData name="Joe Roberts" userId="c09a4c12-26fd-4f5d-98d5-8e901a4f95d2" providerId="ADAL" clId="{C5CEEB15-B1B1-4344-9124-BC8D7B603B91}" dt="2024-07-11T06:36:27.978" v="378" actId="404"/>
          <ac:spMkLst>
            <pc:docMk/>
            <pc:sldMk cId="2785141820" sldId="340"/>
            <ac:spMk id="32" creationId="{88584CAC-5591-4473-A984-5D3FCE6B0BEA}"/>
          </ac:spMkLst>
        </pc:spChg>
        <pc:spChg chg="mod">
          <ac:chgData name="Joe Roberts" userId="c09a4c12-26fd-4f5d-98d5-8e901a4f95d2" providerId="ADAL" clId="{C5CEEB15-B1B1-4344-9124-BC8D7B603B91}" dt="2024-07-11T06:37:53.721" v="452" actId="20577"/>
          <ac:spMkLst>
            <pc:docMk/>
            <pc:sldMk cId="2785141820" sldId="340"/>
            <ac:spMk id="33" creationId="{E78F7557-23EF-4C15-90DC-C7BDE60912CC}"/>
          </ac:spMkLst>
        </pc:spChg>
        <pc:spChg chg="mod">
          <ac:chgData name="Joe Roberts" userId="c09a4c12-26fd-4f5d-98d5-8e901a4f95d2" providerId="ADAL" clId="{C5CEEB15-B1B1-4344-9124-BC8D7B603B91}" dt="2024-07-11T06:36:27.978" v="378" actId="404"/>
          <ac:spMkLst>
            <pc:docMk/>
            <pc:sldMk cId="2785141820" sldId="340"/>
            <ac:spMk id="34" creationId="{97C9D184-5656-4E03-B912-BEF27A91188D}"/>
          </ac:spMkLst>
        </pc:spChg>
        <pc:spChg chg="mod">
          <ac:chgData name="Joe Roberts" userId="c09a4c12-26fd-4f5d-98d5-8e901a4f95d2" providerId="ADAL" clId="{C5CEEB15-B1B1-4344-9124-BC8D7B603B91}" dt="2024-07-11T06:36:27.978" v="378" actId="404"/>
          <ac:spMkLst>
            <pc:docMk/>
            <pc:sldMk cId="2785141820" sldId="340"/>
            <ac:spMk id="35" creationId="{3EF9F624-96D7-4A52-B9CF-3D84528EC3A2}"/>
          </ac:spMkLst>
        </pc:spChg>
        <pc:spChg chg="mod">
          <ac:chgData name="Joe Roberts" userId="c09a4c12-26fd-4f5d-98d5-8e901a4f95d2" providerId="ADAL" clId="{C5CEEB15-B1B1-4344-9124-BC8D7B603B91}" dt="2024-07-11T06:36:27.978" v="378" actId="404"/>
          <ac:spMkLst>
            <pc:docMk/>
            <pc:sldMk cId="2785141820" sldId="340"/>
            <ac:spMk id="36" creationId="{3D63E5E1-5B4C-4A0C-B0E2-5CF77C3120FD}"/>
          </ac:spMkLst>
        </pc:spChg>
        <pc:spChg chg="mod">
          <ac:chgData name="Joe Roberts" userId="c09a4c12-26fd-4f5d-98d5-8e901a4f95d2" providerId="ADAL" clId="{C5CEEB15-B1B1-4344-9124-BC8D7B603B91}" dt="2024-07-11T06:37:17.134" v="415" actId="1036"/>
          <ac:spMkLst>
            <pc:docMk/>
            <pc:sldMk cId="2785141820" sldId="340"/>
            <ac:spMk id="38" creationId="{62E3771B-32B7-4225-978C-761877A58D20}"/>
          </ac:spMkLst>
        </pc:spChg>
        <pc:graphicFrameChg chg="mod">
          <ac:chgData name="Joe Roberts" userId="c09a4c12-26fd-4f5d-98d5-8e901a4f95d2" providerId="ADAL" clId="{C5CEEB15-B1B1-4344-9124-BC8D7B603B91}" dt="2024-07-11T06:36:27.978" v="378" actId="404"/>
          <ac:graphicFrameMkLst>
            <pc:docMk/>
            <pc:sldMk cId="2785141820" sldId="340"/>
            <ac:graphicFrameMk id="7" creationId="{4DF86362-EAD2-48F2-A549-B9A416712B6E}"/>
          </ac:graphicFrameMkLst>
        </pc:graphicFrameChg>
        <pc:cxnChg chg="del mod">
          <ac:chgData name="Joe Roberts" userId="c09a4c12-26fd-4f5d-98d5-8e901a4f95d2" providerId="ADAL" clId="{C5CEEB15-B1B1-4344-9124-BC8D7B603B91}" dt="2024-07-11T06:36:36.980" v="380" actId="478"/>
          <ac:cxnSpMkLst>
            <pc:docMk/>
            <pc:sldMk cId="2785141820" sldId="340"/>
            <ac:cxnSpMk id="4" creationId="{01D4E271-D9E8-44DE-897A-320E514B6479}"/>
          </ac:cxnSpMkLst>
        </pc:cxnChg>
        <pc:cxnChg chg="mod">
          <ac:chgData name="Joe Roberts" userId="c09a4c12-26fd-4f5d-98d5-8e901a4f95d2" providerId="ADAL" clId="{C5CEEB15-B1B1-4344-9124-BC8D7B603B91}" dt="2024-07-11T06:37:17.134" v="415" actId="1036"/>
          <ac:cxnSpMkLst>
            <pc:docMk/>
            <pc:sldMk cId="2785141820" sldId="340"/>
            <ac:cxnSpMk id="6" creationId="{B2D126EA-A360-4BF3-B9B1-5926858655C0}"/>
          </ac:cxnSpMkLst>
        </pc:cxnChg>
        <pc:cxnChg chg="mod">
          <ac:chgData name="Joe Roberts" userId="c09a4c12-26fd-4f5d-98d5-8e901a4f95d2" providerId="ADAL" clId="{C5CEEB15-B1B1-4344-9124-BC8D7B603B91}" dt="2024-07-11T06:36:27.978" v="378" actId="404"/>
          <ac:cxnSpMkLst>
            <pc:docMk/>
            <pc:sldMk cId="2785141820" sldId="340"/>
            <ac:cxnSpMk id="20" creationId="{1776D2FA-FF4F-4FDA-B98A-39EDBF775E4C}"/>
          </ac:cxnSpMkLst>
        </pc:cxnChg>
        <pc:cxnChg chg="mod">
          <ac:chgData name="Joe Roberts" userId="c09a4c12-26fd-4f5d-98d5-8e901a4f95d2" providerId="ADAL" clId="{C5CEEB15-B1B1-4344-9124-BC8D7B603B91}" dt="2024-07-11T06:36:27.978" v="378" actId="404"/>
          <ac:cxnSpMkLst>
            <pc:docMk/>
            <pc:sldMk cId="2785141820" sldId="340"/>
            <ac:cxnSpMk id="22" creationId="{159B6ECA-5C75-46B7-8571-BE4925542653}"/>
          </ac:cxnSpMkLst>
        </pc:cxnChg>
        <pc:cxnChg chg="mod">
          <ac:chgData name="Joe Roberts" userId="c09a4c12-26fd-4f5d-98d5-8e901a4f95d2" providerId="ADAL" clId="{C5CEEB15-B1B1-4344-9124-BC8D7B603B91}" dt="2024-07-11T06:36:27.978" v="378" actId="404"/>
          <ac:cxnSpMkLst>
            <pc:docMk/>
            <pc:sldMk cId="2785141820" sldId="340"/>
            <ac:cxnSpMk id="24" creationId="{2F4BD72E-90B1-44EE-9BBE-26DF626AA353}"/>
          </ac:cxnSpMkLst>
        </pc:cxnChg>
        <pc:cxnChg chg="mod">
          <ac:chgData name="Joe Roberts" userId="c09a4c12-26fd-4f5d-98d5-8e901a4f95d2" providerId="ADAL" clId="{C5CEEB15-B1B1-4344-9124-BC8D7B603B91}" dt="2024-07-11T06:36:27.978" v="378" actId="404"/>
          <ac:cxnSpMkLst>
            <pc:docMk/>
            <pc:sldMk cId="2785141820" sldId="340"/>
            <ac:cxnSpMk id="26" creationId="{09192DC1-B3D5-4506-9A04-AF7B950272AD}"/>
          </ac:cxnSpMkLst>
        </pc:cxnChg>
        <pc:cxnChg chg="mod">
          <ac:chgData name="Joe Roberts" userId="c09a4c12-26fd-4f5d-98d5-8e901a4f95d2" providerId="ADAL" clId="{C5CEEB15-B1B1-4344-9124-BC8D7B603B91}" dt="2024-07-11T06:36:27.978" v="378" actId="404"/>
          <ac:cxnSpMkLst>
            <pc:docMk/>
            <pc:sldMk cId="2785141820" sldId="340"/>
            <ac:cxnSpMk id="28" creationId="{EF4DA532-C965-4EF0-A8D9-A21D4E2774F1}"/>
          </ac:cxnSpMkLst>
        </pc:cxnChg>
        <pc:cxnChg chg="mod">
          <ac:chgData name="Joe Roberts" userId="c09a4c12-26fd-4f5d-98d5-8e901a4f95d2" providerId="ADAL" clId="{C5CEEB15-B1B1-4344-9124-BC8D7B603B91}" dt="2024-07-11T06:36:27.978" v="378" actId="404"/>
          <ac:cxnSpMkLst>
            <pc:docMk/>
            <pc:sldMk cId="2785141820" sldId="340"/>
            <ac:cxnSpMk id="29" creationId="{48CB4A61-4A3F-40C9-BD13-BAC6B4004AA4}"/>
          </ac:cxnSpMkLst>
        </pc:cxnChg>
      </pc:sldChg>
      <pc:sldChg chg="addSp delSp modSp del mod">
        <pc:chgData name="Joe Roberts" userId="c09a4c12-26fd-4f5d-98d5-8e901a4f95d2" providerId="ADAL" clId="{C5CEEB15-B1B1-4344-9124-BC8D7B603B91}" dt="2024-07-11T06:38:00.001" v="453" actId="47"/>
        <pc:sldMkLst>
          <pc:docMk/>
          <pc:sldMk cId="402260199" sldId="342"/>
        </pc:sldMkLst>
        <pc:spChg chg="add del mod">
          <ac:chgData name="Joe Roberts" userId="c09a4c12-26fd-4f5d-98d5-8e901a4f95d2" providerId="ADAL" clId="{C5CEEB15-B1B1-4344-9124-BC8D7B603B91}" dt="2024-07-11T06:37:31.735" v="419"/>
          <ac:spMkLst>
            <pc:docMk/>
            <pc:sldMk cId="402260199" sldId="342"/>
            <ac:spMk id="2" creationId="{778C4105-3A91-A371-51E9-64F16098F10A}"/>
          </ac:spMkLst>
        </pc:spChg>
        <pc:spChg chg="add mod">
          <ac:chgData name="Joe Roberts" userId="c09a4c12-26fd-4f5d-98d5-8e901a4f95d2" providerId="ADAL" clId="{C5CEEB15-B1B1-4344-9124-BC8D7B603B91}" dt="2024-07-11T06:37:41.716" v="443" actId="20577"/>
          <ac:spMkLst>
            <pc:docMk/>
            <pc:sldMk cId="402260199" sldId="342"/>
            <ac:spMk id="3" creationId="{2C38FC72-0787-A84F-14D4-5870760EA6AE}"/>
          </ac:spMkLst>
        </pc:spChg>
        <pc:spChg chg="add del">
          <ac:chgData name="Joe Roberts" userId="c09a4c12-26fd-4f5d-98d5-8e901a4f95d2" providerId="ADAL" clId="{C5CEEB15-B1B1-4344-9124-BC8D7B603B91}" dt="2024-07-11T06:37:34.627" v="422" actId="478"/>
          <ac:spMkLst>
            <pc:docMk/>
            <pc:sldMk cId="402260199" sldId="342"/>
            <ac:spMk id="5" creationId="{6F054C7B-0ED7-47A5-860C-526728EDFDF9}"/>
          </ac:spMkLst>
        </pc:spChg>
        <pc:cxnChg chg="add del">
          <ac:chgData name="Joe Roberts" userId="c09a4c12-26fd-4f5d-98d5-8e901a4f95d2" providerId="ADAL" clId="{C5CEEB15-B1B1-4344-9124-BC8D7B603B91}" dt="2024-07-11T06:37:35.958" v="423" actId="478"/>
          <ac:cxnSpMkLst>
            <pc:docMk/>
            <pc:sldMk cId="402260199" sldId="342"/>
            <ac:cxnSpMk id="4" creationId="{01D4E271-D9E8-44DE-897A-320E514B6479}"/>
          </ac:cxnSpMkLst>
        </pc:cxnChg>
      </pc:sldChg>
      <pc:sldChg chg="addSp delSp modSp del mod">
        <pc:chgData name="Joe Roberts" userId="c09a4c12-26fd-4f5d-98d5-8e901a4f95d2" providerId="ADAL" clId="{C5CEEB15-B1B1-4344-9124-BC8D7B603B91}" dt="2024-07-11T09:07:13.491" v="797" actId="2696"/>
        <pc:sldMkLst>
          <pc:docMk/>
          <pc:sldMk cId="2871947438" sldId="344"/>
        </pc:sldMkLst>
        <pc:spChg chg="add mod">
          <ac:chgData name="Joe Roberts" userId="c09a4c12-26fd-4f5d-98d5-8e901a4f95d2" providerId="ADAL" clId="{C5CEEB15-B1B1-4344-9124-BC8D7B603B91}" dt="2024-07-11T06:24:49.670" v="315" actId="20577"/>
          <ac:spMkLst>
            <pc:docMk/>
            <pc:sldMk cId="2871947438" sldId="344"/>
            <ac:spMk id="2" creationId="{8361D36A-B81C-DBA8-349E-3D60A724A893}"/>
          </ac:spMkLst>
        </pc:spChg>
        <pc:spChg chg="del">
          <ac:chgData name="Joe Roberts" userId="c09a4c12-26fd-4f5d-98d5-8e901a4f95d2" providerId="ADAL" clId="{C5CEEB15-B1B1-4344-9124-BC8D7B603B91}" dt="2024-07-11T06:24:26.773" v="306" actId="478"/>
          <ac:spMkLst>
            <pc:docMk/>
            <pc:sldMk cId="2871947438" sldId="344"/>
            <ac:spMk id="5" creationId="{6F054C7B-0ED7-47A5-860C-526728EDFDF9}"/>
          </ac:spMkLst>
        </pc:spChg>
        <pc:spChg chg="mod">
          <ac:chgData name="Joe Roberts" userId="c09a4c12-26fd-4f5d-98d5-8e901a4f95d2" providerId="ADAL" clId="{C5CEEB15-B1B1-4344-9124-BC8D7B603B91}" dt="2024-07-11T06:25:46.591" v="332" actId="14100"/>
          <ac:spMkLst>
            <pc:docMk/>
            <pc:sldMk cId="2871947438" sldId="344"/>
            <ac:spMk id="7" creationId="{50F21917-2961-4B66-9192-1A88FAD1D777}"/>
          </ac:spMkLst>
        </pc:spChg>
        <pc:spChg chg="mod">
          <ac:chgData name="Joe Roberts" userId="c09a4c12-26fd-4f5d-98d5-8e901a4f95d2" providerId="ADAL" clId="{C5CEEB15-B1B1-4344-9124-BC8D7B603B91}" dt="2024-07-11T06:25:52.686" v="335" actId="1076"/>
          <ac:spMkLst>
            <pc:docMk/>
            <pc:sldMk cId="2871947438" sldId="344"/>
            <ac:spMk id="19" creationId="{6D5A0E05-DF3B-4EBE-A9AE-C24D62342863}"/>
          </ac:spMkLst>
        </pc:spChg>
        <pc:spChg chg="mod">
          <ac:chgData name="Joe Roberts" userId="c09a4c12-26fd-4f5d-98d5-8e901a4f95d2" providerId="ADAL" clId="{C5CEEB15-B1B1-4344-9124-BC8D7B603B91}" dt="2024-07-11T06:26:00.018" v="337" actId="1076"/>
          <ac:spMkLst>
            <pc:docMk/>
            <pc:sldMk cId="2871947438" sldId="344"/>
            <ac:spMk id="21" creationId="{D82458BF-AC32-4C25-9D8C-53243067A577}"/>
          </ac:spMkLst>
        </pc:spChg>
        <pc:spChg chg="del">
          <ac:chgData name="Joe Roberts" userId="c09a4c12-26fd-4f5d-98d5-8e901a4f95d2" providerId="ADAL" clId="{C5CEEB15-B1B1-4344-9124-BC8D7B603B91}" dt="2024-07-11T06:24:57.219" v="316" actId="478"/>
          <ac:spMkLst>
            <pc:docMk/>
            <pc:sldMk cId="2871947438" sldId="344"/>
            <ac:spMk id="22" creationId="{99F386F4-400F-4C24-B91A-C09B39A1E2B4}"/>
          </ac:spMkLst>
        </pc:spChg>
        <pc:grpChg chg="mod">
          <ac:chgData name="Joe Roberts" userId="c09a4c12-26fd-4f5d-98d5-8e901a4f95d2" providerId="ADAL" clId="{C5CEEB15-B1B1-4344-9124-BC8D7B603B91}" dt="2024-07-11T06:25:02.770" v="317" actId="1076"/>
          <ac:grpSpMkLst>
            <pc:docMk/>
            <pc:sldMk cId="2871947438" sldId="344"/>
            <ac:grpSpMk id="16" creationId="{12C17F89-E58E-4122-8983-7FA03CAFE2C2}"/>
          </ac:grpSpMkLst>
        </pc:grpChg>
        <pc:picChg chg="mod">
          <ac:chgData name="Joe Roberts" userId="c09a4c12-26fd-4f5d-98d5-8e901a4f95d2" providerId="ADAL" clId="{C5CEEB15-B1B1-4344-9124-BC8D7B603B91}" dt="2024-07-11T06:25:02.770" v="317" actId="1076"/>
          <ac:picMkLst>
            <pc:docMk/>
            <pc:sldMk cId="2871947438" sldId="344"/>
            <ac:picMk id="9" creationId="{E970416D-83CF-4BDD-B900-5667983086BE}"/>
          </ac:picMkLst>
        </pc:picChg>
        <pc:picChg chg="mod">
          <ac:chgData name="Joe Roberts" userId="c09a4c12-26fd-4f5d-98d5-8e901a4f95d2" providerId="ADAL" clId="{C5CEEB15-B1B1-4344-9124-BC8D7B603B91}" dt="2024-07-11T06:25:02.770" v="317" actId="1076"/>
          <ac:picMkLst>
            <pc:docMk/>
            <pc:sldMk cId="2871947438" sldId="344"/>
            <ac:picMk id="11" creationId="{5289973B-52C9-4553-8A6D-FD5D3531704C}"/>
          </ac:picMkLst>
        </pc:picChg>
        <pc:cxnChg chg="del">
          <ac:chgData name="Joe Roberts" userId="c09a4c12-26fd-4f5d-98d5-8e901a4f95d2" providerId="ADAL" clId="{C5CEEB15-B1B1-4344-9124-BC8D7B603B91}" dt="2024-07-11T06:24:27.880" v="307" actId="478"/>
          <ac:cxnSpMkLst>
            <pc:docMk/>
            <pc:sldMk cId="2871947438" sldId="344"/>
            <ac:cxnSpMk id="4" creationId="{01D4E271-D9E8-44DE-897A-320E514B6479}"/>
          </ac:cxnSpMkLst>
        </pc:cxnChg>
      </pc:sldChg>
      <pc:sldChg chg="addSp delSp modSp del mod">
        <pc:chgData name="Joe Roberts" userId="c09a4c12-26fd-4f5d-98d5-8e901a4f95d2" providerId="ADAL" clId="{C5CEEB15-B1B1-4344-9124-BC8D7B603B91}" dt="2024-07-11T09:07:13.491" v="797" actId="2696"/>
        <pc:sldMkLst>
          <pc:docMk/>
          <pc:sldMk cId="592819864" sldId="345"/>
        </pc:sldMkLst>
        <pc:spChg chg="add mod">
          <ac:chgData name="Joe Roberts" userId="c09a4c12-26fd-4f5d-98d5-8e901a4f95d2" providerId="ADAL" clId="{C5CEEB15-B1B1-4344-9124-BC8D7B603B91}" dt="2024-07-11T06:26:44.218" v="354" actId="20577"/>
          <ac:spMkLst>
            <pc:docMk/>
            <pc:sldMk cId="592819864" sldId="345"/>
            <ac:spMk id="2" creationId="{689864C6-EB2B-CFC1-E498-8259D7931DEF}"/>
          </ac:spMkLst>
        </pc:spChg>
        <pc:spChg chg="del">
          <ac:chgData name="Joe Roberts" userId="c09a4c12-26fd-4f5d-98d5-8e901a4f95d2" providerId="ADAL" clId="{C5CEEB15-B1B1-4344-9124-BC8D7B603B91}" dt="2024-07-11T06:26:28.186" v="338" actId="478"/>
          <ac:spMkLst>
            <pc:docMk/>
            <pc:sldMk cId="592819864" sldId="345"/>
            <ac:spMk id="5" creationId="{6F054C7B-0ED7-47A5-860C-526728EDFDF9}"/>
          </ac:spMkLst>
        </pc:spChg>
        <pc:spChg chg="mod">
          <ac:chgData name="Joe Roberts" userId="c09a4c12-26fd-4f5d-98d5-8e901a4f95d2" providerId="ADAL" clId="{C5CEEB15-B1B1-4344-9124-BC8D7B603B91}" dt="2024-07-11T06:27:39.191" v="371" actId="1076"/>
          <ac:spMkLst>
            <pc:docMk/>
            <pc:sldMk cId="592819864" sldId="345"/>
            <ac:spMk id="6" creationId="{26639B5D-F473-4EAA-BD71-94EEE3C2F2DA}"/>
          </ac:spMkLst>
        </pc:spChg>
        <pc:cxnChg chg="del">
          <ac:chgData name="Joe Roberts" userId="c09a4c12-26fd-4f5d-98d5-8e901a4f95d2" providerId="ADAL" clId="{C5CEEB15-B1B1-4344-9124-BC8D7B603B91}" dt="2024-07-11T06:26:29.327" v="339" actId="478"/>
          <ac:cxnSpMkLst>
            <pc:docMk/>
            <pc:sldMk cId="592819864" sldId="345"/>
            <ac:cxnSpMk id="4" creationId="{01D4E271-D9E8-44DE-897A-320E514B6479}"/>
          </ac:cxnSpMkLst>
        </pc:cxnChg>
      </pc:sldChg>
      <pc:sldChg chg="del">
        <pc:chgData name="Joe Roberts" userId="c09a4c12-26fd-4f5d-98d5-8e901a4f95d2" providerId="ADAL" clId="{C5CEEB15-B1B1-4344-9124-BC8D7B603B91}" dt="2024-07-11T06:38:07.398" v="454" actId="47"/>
        <pc:sldMkLst>
          <pc:docMk/>
          <pc:sldMk cId="4150171179" sldId="346"/>
        </pc:sldMkLst>
      </pc:sldChg>
      <pc:sldChg chg="del">
        <pc:chgData name="Joe Roberts" userId="c09a4c12-26fd-4f5d-98d5-8e901a4f95d2" providerId="ADAL" clId="{C5CEEB15-B1B1-4344-9124-BC8D7B603B91}" dt="2024-07-10T20:59:51.148" v="277" actId="47"/>
        <pc:sldMkLst>
          <pc:docMk/>
          <pc:sldMk cId="1007443661" sldId="349"/>
        </pc:sldMkLst>
      </pc:sldChg>
      <pc:sldChg chg="del">
        <pc:chgData name="Joe Roberts" userId="c09a4c12-26fd-4f5d-98d5-8e901a4f95d2" providerId="ADAL" clId="{C5CEEB15-B1B1-4344-9124-BC8D7B603B91}" dt="2024-07-11T08:59:55.946" v="791" actId="47"/>
        <pc:sldMkLst>
          <pc:docMk/>
          <pc:sldMk cId="3156983543" sldId="469"/>
        </pc:sldMkLst>
      </pc:sldChg>
      <pc:sldChg chg="del">
        <pc:chgData name="Joe Roberts" userId="c09a4c12-26fd-4f5d-98d5-8e901a4f95d2" providerId="ADAL" clId="{C5CEEB15-B1B1-4344-9124-BC8D7B603B91}" dt="2024-07-11T09:07:25.791" v="798" actId="47"/>
        <pc:sldMkLst>
          <pc:docMk/>
          <pc:sldMk cId="1655913828" sldId="470"/>
        </pc:sldMkLst>
      </pc:sldChg>
      <pc:sldChg chg="del">
        <pc:chgData name="Joe Roberts" userId="c09a4c12-26fd-4f5d-98d5-8e901a4f95d2" providerId="ADAL" clId="{C5CEEB15-B1B1-4344-9124-BC8D7B603B91}" dt="2024-07-11T09:07:25.791" v="798" actId="47"/>
        <pc:sldMkLst>
          <pc:docMk/>
          <pc:sldMk cId="1447291915" sldId="471"/>
        </pc:sldMkLst>
      </pc:sldChg>
      <pc:sldChg chg="del ord">
        <pc:chgData name="Joe Roberts" userId="c09a4c12-26fd-4f5d-98d5-8e901a4f95d2" providerId="ADAL" clId="{C5CEEB15-B1B1-4344-9124-BC8D7B603B91}" dt="2024-07-11T09:07:25.791" v="798" actId="47"/>
        <pc:sldMkLst>
          <pc:docMk/>
          <pc:sldMk cId="413515865" sldId="472"/>
        </pc:sldMkLst>
      </pc:sldChg>
      <pc:sldChg chg="del ord">
        <pc:chgData name="Joe Roberts" userId="c09a4c12-26fd-4f5d-98d5-8e901a4f95d2" providerId="ADAL" clId="{C5CEEB15-B1B1-4344-9124-BC8D7B603B91}" dt="2024-07-11T09:07:25.791" v="798" actId="47"/>
        <pc:sldMkLst>
          <pc:docMk/>
          <pc:sldMk cId="1524034682" sldId="473"/>
        </pc:sldMkLst>
      </pc:sldChg>
      <pc:sldChg chg="del">
        <pc:chgData name="Joe Roberts" userId="c09a4c12-26fd-4f5d-98d5-8e901a4f95d2" providerId="ADAL" clId="{C5CEEB15-B1B1-4344-9124-BC8D7B603B91}" dt="2024-07-11T09:08:21.895" v="799" actId="47"/>
        <pc:sldMkLst>
          <pc:docMk/>
          <pc:sldMk cId="3700735070" sldId="474"/>
        </pc:sldMkLst>
      </pc:sldChg>
      <pc:sldChg chg="del">
        <pc:chgData name="Joe Roberts" userId="c09a4c12-26fd-4f5d-98d5-8e901a4f95d2" providerId="ADAL" clId="{C5CEEB15-B1B1-4344-9124-BC8D7B603B91}" dt="2024-07-11T09:07:25.791" v="798" actId="47"/>
        <pc:sldMkLst>
          <pc:docMk/>
          <pc:sldMk cId="3596024925" sldId="475"/>
        </pc:sldMkLst>
      </pc:sldChg>
      <pc:sldChg chg="del">
        <pc:chgData name="Joe Roberts" userId="c09a4c12-26fd-4f5d-98d5-8e901a4f95d2" providerId="ADAL" clId="{C5CEEB15-B1B1-4344-9124-BC8D7B603B91}" dt="2024-07-11T09:07:25.791" v="798" actId="47"/>
        <pc:sldMkLst>
          <pc:docMk/>
          <pc:sldMk cId="3759427692" sldId="476"/>
        </pc:sldMkLst>
      </pc:sldChg>
      <pc:sldChg chg="del">
        <pc:chgData name="Joe Roberts" userId="c09a4c12-26fd-4f5d-98d5-8e901a4f95d2" providerId="ADAL" clId="{C5CEEB15-B1B1-4344-9124-BC8D7B603B91}" dt="2024-07-11T09:07:25.791" v="798" actId="47"/>
        <pc:sldMkLst>
          <pc:docMk/>
          <pc:sldMk cId="4260852190" sldId="477"/>
        </pc:sldMkLst>
      </pc:sldChg>
      <pc:sldChg chg="del">
        <pc:chgData name="Joe Roberts" userId="c09a4c12-26fd-4f5d-98d5-8e901a4f95d2" providerId="ADAL" clId="{C5CEEB15-B1B1-4344-9124-BC8D7B603B91}" dt="2024-07-11T09:07:25.791" v="798" actId="47"/>
        <pc:sldMkLst>
          <pc:docMk/>
          <pc:sldMk cId="4132059699" sldId="478"/>
        </pc:sldMkLst>
      </pc:sldChg>
      <pc:sldChg chg="del">
        <pc:chgData name="Joe Roberts" userId="c09a4c12-26fd-4f5d-98d5-8e901a4f95d2" providerId="ADAL" clId="{C5CEEB15-B1B1-4344-9124-BC8D7B603B91}" dt="2024-07-11T06:35:36.397" v="376" actId="47"/>
        <pc:sldMkLst>
          <pc:docMk/>
          <pc:sldMk cId="2992565107" sldId="479"/>
        </pc:sldMkLst>
      </pc:sldChg>
      <pc:sldChg chg="modSp mod ord">
        <pc:chgData name="Joe Roberts" userId="c09a4c12-26fd-4f5d-98d5-8e901a4f95d2" providerId="ADAL" clId="{C5CEEB15-B1B1-4344-9124-BC8D7B603B91}" dt="2024-07-11T09:08:57.300" v="831" actId="20577"/>
        <pc:sldMkLst>
          <pc:docMk/>
          <pc:sldMk cId="224065239" sldId="480"/>
        </pc:sldMkLst>
        <pc:spChg chg="mod">
          <ac:chgData name="Joe Roberts" userId="c09a4c12-26fd-4f5d-98d5-8e901a4f95d2" providerId="ADAL" clId="{C5CEEB15-B1B1-4344-9124-BC8D7B603B91}" dt="2024-07-11T09:08:57.300" v="831" actId="20577"/>
          <ac:spMkLst>
            <pc:docMk/>
            <pc:sldMk cId="224065239" sldId="480"/>
            <ac:spMk id="7" creationId="{3DA13992-21CD-409F-B37B-F33E93A3DD75}"/>
          </ac:spMkLst>
        </pc:spChg>
      </pc:sldChg>
      <pc:sldChg chg="del">
        <pc:chgData name="Joe Roberts" userId="c09a4c12-26fd-4f5d-98d5-8e901a4f95d2" providerId="ADAL" clId="{C5CEEB15-B1B1-4344-9124-BC8D7B603B91}" dt="2024-07-11T06:33:40.997" v="372" actId="47"/>
        <pc:sldMkLst>
          <pc:docMk/>
          <pc:sldMk cId="4265241601" sldId="481"/>
        </pc:sldMkLst>
      </pc:sldChg>
      <pc:sldChg chg="del setBg">
        <pc:chgData name="Joe Roberts" userId="c09a4c12-26fd-4f5d-98d5-8e901a4f95d2" providerId="ADAL" clId="{C5CEEB15-B1B1-4344-9124-BC8D7B603B91}" dt="2024-07-11T09:00:30.626" v="794" actId="47"/>
        <pc:sldMkLst>
          <pc:docMk/>
          <pc:sldMk cId="1535130889" sldId="489"/>
        </pc:sldMkLst>
      </pc:sldChg>
      <pc:sldChg chg="modSp del mod">
        <pc:chgData name="Joe Roberts" userId="c09a4c12-26fd-4f5d-98d5-8e901a4f95d2" providerId="ADAL" clId="{C5CEEB15-B1B1-4344-9124-BC8D7B603B91}" dt="2024-07-11T09:07:25.791" v="798" actId="47"/>
        <pc:sldMkLst>
          <pc:docMk/>
          <pc:sldMk cId="2553465587" sldId="490"/>
        </pc:sldMkLst>
        <pc:spChg chg="mod">
          <ac:chgData name="Joe Roberts" userId="c09a4c12-26fd-4f5d-98d5-8e901a4f95d2" providerId="ADAL" clId="{C5CEEB15-B1B1-4344-9124-BC8D7B603B91}" dt="2024-07-11T08:12:53.932" v="634" actId="20577"/>
          <ac:spMkLst>
            <pc:docMk/>
            <pc:sldMk cId="2553465587" sldId="490"/>
            <ac:spMk id="7" creationId="{3DA13992-21CD-409F-B37B-F33E93A3DD75}"/>
          </ac:spMkLst>
        </pc:spChg>
      </pc:sldChg>
      <pc:sldChg chg="del ord">
        <pc:chgData name="Joe Roberts" userId="c09a4c12-26fd-4f5d-98d5-8e901a4f95d2" providerId="ADAL" clId="{C5CEEB15-B1B1-4344-9124-BC8D7B603B91}" dt="2024-07-11T09:07:25.791" v="798" actId="47"/>
        <pc:sldMkLst>
          <pc:docMk/>
          <pc:sldMk cId="2959932602" sldId="491"/>
        </pc:sldMkLst>
      </pc:sldChg>
      <pc:sldChg chg="del">
        <pc:chgData name="Joe Roberts" userId="c09a4c12-26fd-4f5d-98d5-8e901a4f95d2" providerId="ADAL" clId="{C5CEEB15-B1B1-4344-9124-BC8D7B603B91}" dt="2024-07-11T09:07:25.791" v="798" actId="47"/>
        <pc:sldMkLst>
          <pc:docMk/>
          <pc:sldMk cId="3896544157" sldId="492"/>
        </pc:sldMkLst>
      </pc:sldChg>
      <pc:sldChg chg="del">
        <pc:chgData name="Joe Roberts" userId="c09a4c12-26fd-4f5d-98d5-8e901a4f95d2" providerId="ADAL" clId="{C5CEEB15-B1B1-4344-9124-BC8D7B603B91}" dt="2024-07-11T09:07:25.791" v="798" actId="47"/>
        <pc:sldMkLst>
          <pc:docMk/>
          <pc:sldMk cId="1041764243" sldId="493"/>
        </pc:sldMkLst>
      </pc:sldChg>
      <pc:sldChg chg="del">
        <pc:chgData name="Joe Roberts" userId="c09a4c12-26fd-4f5d-98d5-8e901a4f95d2" providerId="ADAL" clId="{C5CEEB15-B1B1-4344-9124-BC8D7B603B91}" dt="2024-07-11T09:07:25.791" v="798" actId="47"/>
        <pc:sldMkLst>
          <pc:docMk/>
          <pc:sldMk cId="3628719095" sldId="496"/>
        </pc:sldMkLst>
      </pc:sldChg>
      <pc:sldChg chg="del">
        <pc:chgData name="Joe Roberts" userId="c09a4c12-26fd-4f5d-98d5-8e901a4f95d2" providerId="ADAL" clId="{C5CEEB15-B1B1-4344-9124-BC8D7B603B91}" dt="2024-07-11T09:07:25.791" v="798" actId="47"/>
        <pc:sldMkLst>
          <pc:docMk/>
          <pc:sldMk cId="3851474114" sldId="497"/>
        </pc:sldMkLst>
      </pc:sldChg>
      <pc:sldChg chg="del">
        <pc:chgData name="Joe Roberts" userId="c09a4c12-26fd-4f5d-98d5-8e901a4f95d2" providerId="ADAL" clId="{C5CEEB15-B1B1-4344-9124-BC8D7B603B91}" dt="2024-07-11T09:01:06.098" v="796" actId="47"/>
        <pc:sldMkLst>
          <pc:docMk/>
          <pc:sldMk cId="3354146502" sldId="508"/>
        </pc:sldMkLst>
      </pc:sldChg>
      <pc:sldChg chg="modSp mod">
        <pc:chgData name="Joe Roberts" userId="c09a4c12-26fd-4f5d-98d5-8e901a4f95d2" providerId="ADAL" clId="{C5CEEB15-B1B1-4344-9124-BC8D7B603B91}" dt="2024-07-11T08:09:24.084" v="615" actId="20577"/>
        <pc:sldMkLst>
          <pc:docMk/>
          <pc:sldMk cId="1475863688" sldId="509"/>
        </pc:sldMkLst>
        <pc:spChg chg="mod">
          <ac:chgData name="Joe Roberts" userId="c09a4c12-26fd-4f5d-98d5-8e901a4f95d2" providerId="ADAL" clId="{C5CEEB15-B1B1-4344-9124-BC8D7B603B91}" dt="2024-07-11T06:53:20.737" v="611" actId="20577"/>
          <ac:spMkLst>
            <pc:docMk/>
            <pc:sldMk cId="1475863688" sldId="509"/>
            <ac:spMk id="7" creationId="{3DA13992-21CD-409F-B37B-F33E93A3DD75}"/>
          </ac:spMkLst>
        </pc:spChg>
        <pc:spChg chg="mod">
          <ac:chgData name="Joe Roberts" userId="c09a4c12-26fd-4f5d-98d5-8e901a4f95d2" providerId="ADAL" clId="{C5CEEB15-B1B1-4344-9124-BC8D7B603B91}" dt="2024-07-11T08:09:24.084" v="615" actId="20577"/>
          <ac:spMkLst>
            <pc:docMk/>
            <pc:sldMk cId="1475863688" sldId="509"/>
            <ac:spMk id="10" creationId="{28B5E259-2A92-1642-82A6-B9ADE57CAE12}"/>
          </ac:spMkLst>
        </pc:spChg>
      </pc:sldChg>
      <pc:sldChg chg="setBg">
        <pc:chgData name="Joe Roberts" userId="c09a4c12-26fd-4f5d-98d5-8e901a4f95d2" providerId="ADAL" clId="{C5CEEB15-B1B1-4344-9124-BC8D7B603B91}" dt="2024-07-11T08:14:26.465" v="644"/>
        <pc:sldMkLst>
          <pc:docMk/>
          <pc:sldMk cId="4026083978" sldId="510"/>
        </pc:sldMkLst>
      </pc:sldChg>
      <pc:sldChg chg="del">
        <pc:chgData name="Joe Roberts" userId="c09a4c12-26fd-4f5d-98d5-8e901a4f95d2" providerId="ADAL" clId="{C5CEEB15-B1B1-4344-9124-BC8D7B603B91}" dt="2024-07-11T08:17:41.876" v="645" actId="47"/>
        <pc:sldMkLst>
          <pc:docMk/>
          <pc:sldMk cId="1300925649" sldId="612"/>
        </pc:sldMkLst>
      </pc:sldChg>
      <pc:sldChg chg="del">
        <pc:chgData name="Joe Roberts" userId="c09a4c12-26fd-4f5d-98d5-8e901a4f95d2" providerId="ADAL" clId="{C5CEEB15-B1B1-4344-9124-BC8D7B603B91}" dt="2024-07-11T08:17:42.583" v="646" actId="47"/>
        <pc:sldMkLst>
          <pc:docMk/>
          <pc:sldMk cId="1063179669" sldId="613"/>
        </pc:sldMkLst>
      </pc:sldChg>
      <pc:sldChg chg="del">
        <pc:chgData name="Joe Roberts" userId="c09a4c12-26fd-4f5d-98d5-8e901a4f95d2" providerId="ADAL" clId="{C5CEEB15-B1B1-4344-9124-BC8D7B603B91}" dt="2024-07-11T08:17:50.803" v="647" actId="47"/>
        <pc:sldMkLst>
          <pc:docMk/>
          <pc:sldMk cId="1147386061" sldId="620"/>
        </pc:sldMkLst>
      </pc:sldChg>
      <pc:sldChg chg="modSp mod setBg">
        <pc:chgData name="Joe Roberts" userId="c09a4c12-26fd-4f5d-98d5-8e901a4f95d2" providerId="ADAL" clId="{C5CEEB15-B1B1-4344-9124-BC8D7B603B91}" dt="2024-07-11T08:32:05.303" v="665" actId="20577"/>
        <pc:sldMkLst>
          <pc:docMk/>
          <pc:sldMk cId="1949274527" sldId="622"/>
        </pc:sldMkLst>
        <pc:spChg chg="mod">
          <ac:chgData name="Joe Roberts" userId="c09a4c12-26fd-4f5d-98d5-8e901a4f95d2" providerId="ADAL" clId="{C5CEEB15-B1B1-4344-9124-BC8D7B603B91}" dt="2024-07-11T08:32:05.303" v="665" actId="20577"/>
          <ac:spMkLst>
            <pc:docMk/>
            <pc:sldMk cId="1949274527" sldId="622"/>
            <ac:spMk id="17" creationId="{0B716971-5BAF-46DC-9EC2-A637F6F064C5}"/>
          </ac:spMkLst>
        </pc:spChg>
      </pc:sldChg>
      <pc:sldChg chg="modSp mod">
        <pc:chgData name="Joe Roberts" userId="c09a4c12-26fd-4f5d-98d5-8e901a4f95d2" providerId="ADAL" clId="{C5CEEB15-B1B1-4344-9124-BC8D7B603B91}" dt="2024-07-11T09:18:15.231" v="850" actId="20577"/>
        <pc:sldMkLst>
          <pc:docMk/>
          <pc:sldMk cId="1336516988" sldId="629"/>
        </pc:sldMkLst>
        <pc:spChg chg="mod">
          <ac:chgData name="Joe Roberts" userId="c09a4c12-26fd-4f5d-98d5-8e901a4f95d2" providerId="ADAL" clId="{C5CEEB15-B1B1-4344-9124-BC8D7B603B91}" dt="2024-07-11T09:18:15.231" v="850" actId="20577"/>
          <ac:spMkLst>
            <pc:docMk/>
            <pc:sldMk cId="1336516988" sldId="629"/>
            <ac:spMk id="7" creationId="{3DA13992-21CD-409F-B37B-F33E93A3DD75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.j.clunie\Downloads\Terrarium%20Data%202.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553201393532562"/>
          <c:y val="3.2969274133712187E-2"/>
          <c:w val="0.80845586916863021"/>
          <c:h val="0.828103424514658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'Percentage Repellency'!$O$15</c:f>
              <c:strCache>
                <c:ptCount val="1"/>
                <c:pt idx="0">
                  <c:v>Mean PR</c:v>
                </c:pt>
              </c:strCache>
            </c:strRef>
          </c:tx>
          <c:spPr>
            <a:noFill/>
            <a:ln w="28575">
              <a:solidFill>
                <a:schemeClr val="tx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1F5B"/>
              </a:solidFill>
              <a:ln w="285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B29-4AC3-AE2A-ED308CD5BB3E}"/>
              </c:ext>
            </c:extLst>
          </c:dPt>
          <c:dPt>
            <c:idx val="1"/>
            <c:invertIfNegative val="0"/>
            <c:bubble3D val="0"/>
            <c:spPr>
              <a:solidFill>
                <a:srgbClr val="00CD6C"/>
              </a:solidFill>
              <a:ln w="285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B29-4AC3-AE2A-ED308CD5BB3E}"/>
              </c:ext>
            </c:extLst>
          </c:dPt>
          <c:dPt>
            <c:idx val="2"/>
            <c:invertIfNegative val="0"/>
            <c:bubble3D val="0"/>
            <c:spPr>
              <a:solidFill>
                <a:srgbClr val="009ADE"/>
              </a:solidFill>
              <a:ln w="285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B29-4AC3-AE2A-ED308CD5BB3E}"/>
              </c:ext>
            </c:extLst>
          </c:dPt>
          <c:dPt>
            <c:idx val="3"/>
            <c:invertIfNegative val="0"/>
            <c:bubble3D val="0"/>
            <c:spPr>
              <a:solidFill>
                <a:srgbClr val="AF59BA"/>
              </a:solidFill>
              <a:ln w="285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B29-4AC3-AE2A-ED308CD5BB3E}"/>
              </c:ext>
            </c:extLst>
          </c:dPt>
          <c:dPt>
            <c:idx val="4"/>
            <c:invertIfNegative val="0"/>
            <c:bubble3D val="0"/>
            <c:spPr>
              <a:solidFill>
                <a:srgbClr val="FFC61E"/>
              </a:solidFill>
              <a:ln w="285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5B29-4AC3-AE2A-ED308CD5BB3E}"/>
              </c:ext>
            </c:extLst>
          </c:dPt>
          <c:dPt>
            <c:idx val="5"/>
            <c:invertIfNegative val="0"/>
            <c:bubble3D val="0"/>
            <c:spPr>
              <a:solidFill>
                <a:srgbClr val="F28522"/>
              </a:solidFill>
              <a:ln w="285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5B29-4AC3-AE2A-ED308CD5BB3E}"/>
              </c:ext>
            </c:extLst>
          </c:dPt>
          <c:errBars>
            <c:errBarType val="plus"/>
            <c:errValType val="percentage"/>
            <c:noEndCap val="0"/>
            <c:val val="50"/>
            <c:spPr>
              <a:noFill/>
              <a:ln w="19050" cap="flat" cmpd="sng" algn="ctr">
                <a:solidFill>
                  <a:schemeClr val="tx1"/>
                </a:solidFill>
                <a:round/>
              </a:ln>
              <a:effectLst/>
            </c:spPr>
          </c:errBars>
          <c:cat>
            <c:strRef>
              <c:f>('Percentage Repellency'!$A$1,'Percentage Repellency'!$A$20,'Percentage Repellency'!$A$40,'Percentage Repellency'!$A$60,'Percentage Repellency'!$A$80,'Percentage Repellency'!$A$100)</c:f>
              <c:strCache>
                <c:ptCount val="6"/>
                <c:pt idx="0">
                  <c:v>Rosemary</c:v>
                </c:pt>
                <c:pt idx="1">
                  <c:v>Lemon</c:v>
                </c:pt>
                <c:pt idx="2">
                  <c:v>Citronella</c:v>
                </c:pt>
                <c:pt idx="3">
                  <c:v>Cedarwood</c:v>
                </c:pt>
                <c:pt idx="4">
                  <c:v>Tea Tree</c:v>
                </c:pt>
                <c:pt idx="5">
                  <c:v>Control</c:v>
                </c:pt>
              </c:strCache>
            </c:strRef>
          </c:cat>
          <c:val>
            <c:numRef>
              <c:f>('Percentage Repellency'!$O$16,'Percentage Repellency'!$O$35,'Percentage Repellency'!$O$55,'Percentage Repellency'!$O$75,'Percentage Repellency'!$O$95,'Percentage Repellency'!$O$115)</c:f>
              <c:numCache>
                <c:formatCode>General</c:formatCode>
                <c:ptCount val="6"/>
                <c:pt idx="0">
                  <c:v>43.636363636363633</c:v>
                </c:pt>
                <c:pt idx="1">
                  <c:v>40</c:v>
                </c:pt>
                <c:pt idx="2">
                  <c:v>54.545454545454547</c:v>
                </c:pt>
                <c:pt idx="3">
                  <c:v>-49.090909090909093</c:v>
                </c:pt>
                <c:pt idx="4">
                  <c:v>23.636363636363637</c:v>
                </c:pt>
                <c:pt idx="5">
                  <c:v>-10.909090909090908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5B29-4AC3-AE2A-ED308CD5BB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3"/>
        <c:overlap val="14"/>
        <c:axId val="427804128"/>
        <c:axId val="427804672"/>
      </c:barChart>
      <c:catAx>
        <c:axId val="427804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2857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27804672"/>
        <c:crosses val="autoZero"/>
        <c:auto val="1"/>
        <c:lblAlgn val="ctr"/>
        <c:lblOffset val="100"/>
        <c:noMultiLvlLbl val="0"/>
      </c:catAx>
      <c:valAx>
        <c:axId val="427804672"/>
        <c:scaling>
          <c:orientation val="minMax"/>
          <c:max val="100"/>
          <c:min val="-1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28575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27804128"/>
        <c:crosses val="autoZero"/>
        <c:crossBetween val="between"/>
      </c:valAx>
      <c:spPr>
        <a:noFill/>
        <a:ln w="28575"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b="1">
          <a:solidFill>
            <a:sysClr val="windowText" lastClr="000000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f>
</file>

<file path=ppt/media/image11.tiff>
</file>

<file path=ppt/media/image12.tiff>
</file>

<file path=ppt/media/image13.tiff>
</file>

<file path=ppt/media/image14.jpeg>
</file>

<file path=ppt/media/image15.png>
</file>

<file path=ppt/media/image16.sv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tiff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gif>
</file>

<file path=ppt/media/image61.gif>
</file>

<file path=ppt/media/image62.png>
</file>

<file path=ppt/media/image63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86FB48-A36E-46C2-B056-B84316CE39BA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98E0E6-22A6-4890-A25C-7B7DB7DFB0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353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80096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1539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6078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60500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0631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556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2186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466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28724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1681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6971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342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5826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4030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6950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03412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3357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3618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Tufte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021BE-CF82-405D-87CE-5659A7EC748D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441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87C36-2864-456E-AEFE-CB32AF6147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E5CF06-1ACE-40AD-B176-052C33A4DB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A615EA-647C-4D58-88B4-CD5733D0A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0B0C9-4101-4C64-93A3-102E077A3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7019F-30A8-4A80-9F07-DA0850D0F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2189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103FE-B52C-4BC9-BD38-0519E4584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D0CDBE-BA65-4C7D-93B3-4EDB78106F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271B9-B3EE-4A67-BC48-E5BAD9711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4DDD80-1207-4D87-B180-B1768EB00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3A48D-560B-412B-BFB9-BDE25FAED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0495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4AD75-F498-4DBC-A414-06ECADD1A2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50CDD4-D79D-4594-9109-C2579889E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23300-E7D7-4FF5-919F-B98A631FE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5FEB50-3727-4319-B5B0-F46290C15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FDB53-E9B4-4540-BBA0-0ED7956C7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3475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8B284-015F-42BF-95E8-31F1D5302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155DA-31D5-48F3-B00C-A02957763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162C7-F88D-4A2A-9A77-AD1413EE2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412B38-B6CD-4951-BE26-D500D5A28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B3625-ABDE-4734-9C9E-6881AD253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8225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43C97-C618-4298-8238-191CCFA1C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E8023-9013-4C2B-B280-51FB6F2CD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680DE0-003F-4F4E-83D7-82EF5116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234CA-405E-4421-8034-23FABA50F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6D944-F185-4916-BFE2-353CAECBA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463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9C1C2-45DD-41DC-A4EB-C8FE26FDE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96751-D3E8-4634-9A03-5A83C71E1F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068DD4-E320-4F2A-A4F2-632CEFB76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02CE0-1E45-4A30-8FA7-AD74A1A3D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17B12-25DD-4CDE-A8C6-1F553965D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82F6E2-FD69-46AA-92DA-866A855DF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034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E57ED-5330-4552-9F64-BC192B27D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2B3F3-AAF6-4B46-8CEF-4FE435850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ABF0C2-AE0E-4657-A371-D7CA4AD36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36E0F9-EFAE-4B94-94B8-CDF7E6FEA2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C357C6-62CE-4517-A305-9B9BC8E8AB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CA6BC-3BD8-4B89-BBA9-D7B5541A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AB493A-94E6-48E5-9874-7D7C7C55A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4E6162-671F-44C3-96BC-51B526B3C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0931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6F6D8-896B-4919-B761-B246C82B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A2F96C-5093-424A-B978-841BFEF29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DB0B6-9B77-4C81-B67D-3ACBB2009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B7579B-CB27-4E7D-80F6-34679874D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640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CBBA3C-CBF8-47EF-8A5D-00D33B20E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CB4C15-102A-48CB-A71C-5C1608635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85AF65-89E1-48A6-ACDA-C5368755B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6763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7A39D-F60E-4077-AE3C-5EBD0BA3A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F6B12-6B95-43AC-875B-33DC308F1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C580B-19F0-443C-8A9B-97A80ACB81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A4A138-F737-44B1-A5B1-65C0B6DD4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0310B4-F0F5-4BCA-BD33-B7BC649DE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7D7DD-884F-46AA-AF34-2CB231B15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6988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355B4-7209-48CE-B6B2-1C7C825B4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992EDB-0EB1-40EF-B16B-3ED36D49B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0DC2E0-3AEB-4539-A99B-8E3EDDEF4D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E8D720-F35E-44C9-A71F-45D8C7485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66FA6F-C08E-4C7E-B112-20F73422B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1E2B6-5F2D-4B8D-941A-3FE80B08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3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80E73D-1688-4D9C-A869-30C0EDE41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7FB060-08E1-4962-BFFD-B7D71FBCD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31B43-117F-401A-B713-8BF0F0B3B0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543E9-E318-4FC3-9D3B-1D4BDD0C1C22}" type="datetimeFigureOut">
              <a:rPr lang="en-GB" smtClean="0"/>
              <a:t>12/07/2024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02A9D-D4E0-401E-B0B0-6E66C2C800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A082A-0CC0-497E-BF24-41E0C3F67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E6D04-FE17-4F81-86D8-76FF058F8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994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45/3025453.3025912" TargetMode="External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implypsychology.org/perception-theories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doi.org/10.3389/fnins.2014.00265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s.susielu.com/viz-palette?colors=%5b%22#ffd700%22,%22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hyperlink" Target="https://clauswilke.com/dataviz/color-pitfalls.html#encoding-too-much-or-irrelevant-information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viridis/vignettes/intro-to-viridis.html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varianceexplained.org/r/why-I-use-ggplot2/" TargetMode="External"/><Relationship Id="rId2" Type="http://schemas.openxmlformats.org/officeDocument/2006/relationships/hyperlink" Target="https://simplystatistics.org/posts/2016-02-11-why-i-dont-use-ggplot2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5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lattice/index.htm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exts.ggplot2.tidyverse.org/gallery/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gi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gi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ocviz.co/index.html#preface" TargetMode="External"/><Relationship Id="rId4" Type="http://schemas.openxmlformats.org/officeDocument/2006/relationships/hyperlink" Target="https://clauswilke.com/dataviz/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-to-viz.com/" TargetMode="External"/><Relationship Id="rId2" Type="http://schemas.openxmlformats.org/officeDocument/2006/relationships/hyperlink" Target="https://royal-statistical-society.github.io/datavisguide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-graph-gallery.com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0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05F0F2E9-70B5-471C-A5BE-F1AE906FD753}"/>
              </a:ext>
            </a:extLst>
          </p:cNvPr>
          <p:cNvSpPr txBox="1"/>
          <p:nvPr/>
        </p:nvSpPr>
        <p:spPr>
          <a:xfrm>
            <a:off x="0" y="642643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venir Next LT Pro" panose="020B0504020202020204" pitchFamily="34" charset="0"/>
              </a:rPr>
              <a:t>NERC Entomology Summer School 2024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1B57425-8508-49BF-BD66-82D951036623}"/>
              </a:ext>
            </a:extLst>
          </p:cNvPr>
          <p:cNvGrpSpPr/>
          <p:nvPr/>
        </p:nvGrpSpPr>
        <p:grpSpPr>
          <a:xfrm>
            <a:off x="1494089" y="1811518"/>
            <a:ext cx="9203822" cy="2705931"/>
            <a:chOff x="1494088" y="723069"/>
            <a:chExt cx="9203822" cy="27059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B716971-5BAF-46DC-9EC2-A637F6F064C5}"/>
                </a:ext>
              </a:extLst>
            </p:cNvPr>
            <p:cNvSpPr txBox="1"/>
            <p:nvPr/>
          </p:nvSpPr>
          <p:spPr>
            <a:xfrm>
              <a:off x="1494088" y="723069"/>
              <a:ext cx="9203822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Introduction to Data Visualisation</a:t>
              </a:r>
            </a:p>
            <a:p>
              <a:pPr algn="ctr"/>
              <a:r>
                <a:rPr lang="en-GB" sz="3200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The Good, The Bad and The Ugly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C46D495-6519-42DC-A887-827DC12858B7}"/>
                </a:ext>
              </a:extLst>
            </p:cNvPr>
            <p:cNvSpPr txBox="1"/>
            <p:nvPr/>
          </p:nvSpPr>
          <p:spPr>
            <a:xfrm>
              <a:off x="3545079" y="2598003"/>
              <a:ext cx="51018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Dr Joe Roberts</a:t>
              </a:r>
            </a:p>
            <a:p>
              <a:pPr algn="ctr"/>
              <a:r>
                <a:rPr lang="en-GB" sz="2000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jroberts@harper-adams.ac.uk</a:t>
              </a:r>
            </a:p>
          </p:txBody>
        </p:sp>
      </p:grpSp>
      <p:pic>
        <p:nvPicPr>
          <p:cNvPr id="3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4C1BD94B-AB2B-9520-A15F-E5AAFE980D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038" y="62230"/>
            <a:ext cx="1956612" cy="63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945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0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B716971-5BAF-46DC-9EC2-A637F6F064C5}"/>
              </a:ext>
            </a:extLst>
          </p:cNvPr>
          <p:cNvSpPr txBox="1"/>
          <p:nvPr/>
        </p:nvSpPr>
        <p:spPr>
          <a:xfrm>
            <a:off x="1494089" y="1533525"/>
            <a:ext cx="92038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solidFill>
                  <a:schemeClr val="bg1"/>
                </a:solidFill>
                <a:latin typeface="Avenir Next LT Pro" panose="020B0504020202020204" pitchFamily="34" charset="0"/>
              </a:rPr>
              <a:t>Why Visualise Data?</a:t>
            </a:r>
          </a:p>
        </p:txBody>
      </p:sp>
      <p:pic>
        <p:nvPicPr>
          <p:cNvPr id="4" name="Picture 13" descr="decline">
            <a:extLst>
              <a:ext uri="{FF2B5EF4-FFF2-40B4-BE49-F238E27FC236}">
                <a16:creationId xmlns:a16="http://schemas.microsoft.com/office/drawing/2014/main" id="{C8E7A6C5-2002-46EF-B400-FBB45879B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25" y="2997140"/>
            <a:ext cx="4857750" cy="2754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6195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Why do we visualise data?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816B2985-A967-4A35-85A2-08CCB021811A}"/>
              </a:ext>
            </a:extLst>
          </p:cNvPr>
          <p:cNvSpPr txBox="1"/>
          <p:nvPr/>
        </p:nvSpPr>
        <p:spPr>
          <a:xfrm>
            <a:off x="591065" y="2186951"/>
            <a:ext cx="11222165" cy="3333186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Graphs are just pretty pictures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Don’t add anything to data interpretation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You can derive all important information from summary statistics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Tables are ‘good enough’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9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6A1335-EECC-4047-9DAB-296D236F5292}"/>
              </a:ext>
            </a:extLst>
          </p:cNvPr>
          <p:cNvSpPr txBox="1"/>
          <p:nvPr/>
        </p:nvSpPr>
        <p:spPr>
          <a:xfrm rot="19456178">
            <a:off x="2776720" y="2693805"/>
            <a:ext cx="663856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WRONG!</a:t>
            </a:r>
          </a:p>
        </p:txBody>
      </p:sp>
    </p:spTree>
    <p:extLst>
      <p:ext uri="{BB962C8B-B14F-4D97-AF65-F5344CB8AC3E}">
        <p14:creationId xmlns:p14="http://schemas.microsoft.com/office/powerpoint/2010/main" val="1931821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Summary statistics can be deceptive!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31FE6DE5-4E6F-4C11-AA12-088002D98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99605" y="1782398"/>
            <a:ext cx="10392790" cy="4172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B08EAC8-9F2D-4454-A8E4-024F9A931467}"/>
              </a:ext>
            </a:extLst>
          </p:cNvPr>
          <p:cNvSpPr txBox="1"/>
          <p:nvPr/>
        </p:nvSpPr>
        <p:spPr>
          <a:xfrm>
            <a:off x="8005925" y="6593311"/>
            <a:ext cx="41860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>
                <a:latin typeface="Avenir Next LT Pro" panose="020B0504020202020204" pitchFamily="34" charset="0"/>
              </a:rPr>
              <a:t>Matejka</a:t>
            </a:r>
            <a:r>
              <a:rPr lang="en-US" sz="1000" dirty="0">
                <a:latin typeface="Avenir Next LT Pro" panose="020B0504020202020204" pitchFamily="34" charset="0"/>
              </a:rPr>
              <a:t> and Fitzmaurice (2017) </a:t>
            </a:r>
            <a:r>
              <a:rPr lang="en-US" sz="1000" dirty="0">
                <a:latin typeface="Avenir Next LT Pro" panose="020B0504020202020204" pitchFamily="34" charset="0"/>
                <a:hlinkClick r:id="rId3"/>
              </a:rPr>
              <a:t>Same Stats, Different Graphs</a:t>
            </a:r>
            <a:r>
              <a:rPr lang="en-US" sz="1000" dirty="0">
                <a:latin typeface="Avenir Next LT Pro" panose="020B0504020202020204" pitchFamily="34" charset="0"/>
              </a:rPr>
              <a:t>. CHI’17.</a:t>
            </a:r>
          </a:p>
        </p:txBody>
      </p:sp>
    </p:spTree>
    <p:extLst>
      <p:ext uri="{BB962C8B-B14F-4D97-AF65-F5344CB8AC3E}">
        <p14:creationId xmlns:p14="http://schemas.microsoft.com/office/powerpoint/2010/main" val="343246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A picture is worth a thousand words</a:t>
            </a: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E1354DD6-C27E-4000-A808-AEFDFD7AB446}"/>
              </a:ext>
            </a:extLst>
          </p:cNvPr>
          <p:cNvSpPr txBox="1"/>
          <p:nvPr/>
        </p:nvSpPr>
        <p:spPr>
          <a:xfrm>
            <a:off x="484917" y="2295042"/>
            <a:ext cx="11222165" cy="2789263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We can’t gain valuable, meaningful insights from raw data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Graphs provide a cognitively ‘easy’ way to explore patterns in data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0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Outliers, distributions, relationships, etc.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Graphs emphasise findings and insights for audiences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50E2BDAE-07FD-48AD-8FFF-5E366807E831}"/>
              </a:ext>
            </a:extLst>
          </p:cNvPr>
          <p:cNvSpPr txBox="1">
            <a:spLocks/>
          </p:cNvSpPr>
          <p:nvPr/>
        </p:nvSpPr>
        <p:spPr>
          <a:xfrm>
            <a:off x="268224" y="6235667"/>
            <a:ext cx="11655552" cy="56805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latin typeface="Avenir Next LT Pro" panose="020B0504020202020204" pitchFamily="34" charset="0"/>
                <a:cs typeface="Calibri Light" panose="020F0302020204030204" pitchFamily="34" charset="0"/>
              </a:rPr>
              <a:t>‘A thousand words leave not the same deep impression as does a single deed.’ - Henrik Ibsen</a:t>
            </a:r>
          </a:p>
        </p:txBody>
      </p:sp>
    </p:spTree>
    <p:extLst>
      <p:ext uri="{BB962C8B-B14F-4D97-AF65-F5344CB8AC3E}">
        <p14:creationId xmlns:p14="http://schemas.microsoft.com/office/powerpoint/2010/main" val="1310096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Processing information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816B2985-A967-4A35-85A2-08CCB021811A}"/>
              </a:ext>
            </a:extLst>
          </p:cNvPr>
          <p:cNvSpPr txBox="1"/>
          <p:nvPr/>
        </p:nvSpPr>
        <p:spPr>
          <a:xfrm>
            <a:off x="366401" y="1592567"/>
            <a:ext cx="11459198" cy="4551859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~90 % of environmental information is received through the eyes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~50 % of brain neurons are involved in processing visual information</a:t>
            </a: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We remember 10 % of what we hear, 20 % of what we read and 80 % of what we see!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People perceive 70% of the information if there are no images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0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Add images and this figure increased up to 95%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0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Images increase desire to read the text by ~80 %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7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335955-C135-4EB6-96CE-D98671008667}"/>
              </a:ext>
            </a:extLst>
          </p:cNvPr>
          <p:cNvSpPr txBox="1"/>
          <p:nvPr/>
        </p:nvSpPr>
        <p:spPr>
          <a:xfrm>
            <a:off x="1" y="6593312"/>
            <a:ext cx="3760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Next LT Pro" panose="020B0504020202020204" pitchFamily="34" charset="0"/>
              </a:rPr>
              <a:t>McLeod (2018) </a:t>
            </a:r>
            <a:r>
              <a:rPr lang="en-US" sz="1000" dirty="0">
                <a:latin typeface="Avenir Next LT Pro" panose="020B0504020202020204" pitchFamily="34" charset="0"/>
                <a:hlinkClick r:id="rId2"/>
              </a:rPr>
              <a:t>Visual perception theory</a:t>
            </a:r>
            <a:r>
              <a:rPr lang="en-US" sz="1000" dirty="0">
                <a:latin typeface="Avenir Next LT Pro" panose="020B0504020202020204" pitchFamily="34" charset="0"/>
              </a:rPr>
              <a:t>. Simply Psychology. </a:t>
            </a:r>
          </a:p>
        </p:txBody>
      </p:sp>
    </p:spTree>
    <p:extLst>
      <p:ext uri="{BB962C8B-B14F-4D97-AF65-F5344CB8AC3E}">
        <p14:creationId xmlns:p14="http://schemas.microsoft.com/office/powerpoint/2010/main" val="940409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Pattern recognition makes us human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C5EFF3-33E8-4D5D-BA0A-0A14060391E5}"/>
              </a:ext>
            </a:extLst>
          </p:cNvPr>
          <p:cNvSpPr txBox="1"/>
          <p:nvPr/>
        </p:nvSpPr>
        <p:spPr>
          <a:xfrm>
            <a:off x="5410199" y="6593311"/>
            <a:ext cx="67817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Next LT Pro" panose="020B0504020202020204" pitchFamily="34" charset="0"/>
              </a:rPr>
              <a:t>Mattson (2014) </a:t>
            </a:r>
            <a:r>
              <a:rPr lang="en-US" sz="1000" dirty="0">
                <a:latin typeface="Avenir Next LT Pro" panose="020B0504020202020204" pitchFamily="34" charset="0"/>
                <a:hlinkClick r:id="rId2"/>
              </a:rPr>
              <a:t>Superior Pattern Processing is the Essence of the Evolved Human Brain</a:t>
            </a:r>
            <a:r>
              <a:rPr lang="en-US" sz="1000" dirty="0">
                <a:latin typeface="Avenir Next LT Pro" panose="020B0504020202020204" pitchFamily="34" charset="0"/>
              </a:rPr>
              <a:t>. Frontiers in Neuroscience.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349D09-32C3-4484-91C6-78C2ACF2509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74111" y="1278537"/>
            <a:ext cx="7243778" cy="4908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308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Sometimes we’re too good at finding patterns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CB8E1F-702E-41F5-AD49-225E57F0D396}"/>
              </a:ext>
            </a:extLst>
          </p:cNvPr>
          <p:cNvSpPr/>
          <p:nvPr/>
        </p:nvSpPr>
        <p:spPr>
          <a:xfrm>
            <a:off x="1995711" y="1680159"/>
            <a:ext cx="82005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latin typeface="Avenir Next LT Pro" panose="020B0504020202020204" pitchFamily="34" charset="0"/>
                <a:cs typeface="Calibri Light" panose="020F0302020204030204" pitchFamily="34" charset="0"/>
              </a:rPr>
              <a:t>Pareidolia: seeing patterns that aren’t there</a:t>
            </a:r>
            <a:endParaRPr lang="en-GB" sz="3200" dirty="0">
              <a:solidFill>
                <a:schemeClr val="accent1"/>
              </a:solidFill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0380568-27C5-4ED0-B40A-DF4C8C9B76A5}"/>
              </a:ext>
            </a:extLst>
          </p:cNvPr>
          <p:cNvGrpSpPr/>
          <p:nvPr/>
        </p:nvGrpSpPr>
        <p:grpSpPr>
          <a:xfrm>
            <a:off x="655037" y="2591914"/>
            <a:ext cx="10881925" cy="2565697"/>
            <a:chOff x="652656" y="2595383"/>
            <a:chExt cx="10881925" cy="256569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45CE65F-8D9F-41F1-83E7-259A08CCDD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029573" y="2602321"/>
              <a:ext cx="3505008" cy="255875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C2B6D9F-7C94-4854-AF56-290BA0AD07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57663" y="2595383"/>
              <a:ext cx="3876676" cy="255875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15CFF5B-C84E-4B29-AB6E-A01058B0E6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2656" y="2602321"/>
              <a:ext cx="3505007" cy="2558759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56F0991E-396A-4002-AA9D-732DF29FBD9B}"/>
              </a:ext>
            </a:extLst>
          </p:cNvPr>
          <p:cNvSpPr/>
          <p:nvPr/>
        </p:nvSpPr>
        <p:spPr>
          <a:xfrm>
            <a:off x="603599" y="5491529"/>
            <a:ext cx="109848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latin typeface="Avenir Next LT Pro" panose="020B0504020202020204" pitchFamily="34" charset="0"/>
                <a:cs typeface="Calibri Light" panose="020F0302020204030204" pitchFamily="34" charset="0"/>
              </a:rPr>
              <a:t>Must be careful not to find patterns when there aren’t any!</a:t>
            </a:r>
            <a:endParaRPr lang="en-GB" sz="3200" dirty="0">
              <a:solidFill>
                <a:schemeClr val="accent1"/>
              </a:solidFill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05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Visualising data is important</a:t>
            </a: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E1354DD6-C27E-4000-A808-AEFDFD7AB446}"/>
              </a:ext>
            </a:extLst>
          </p:cNvPr>
          <p:cNvSpPr txBox="1"/>
          <p:nvPr/>
        </p:nvSpPr>
        <p:spPr>
          <a:xfrm>
            <a:off x="484917" y="2149584"/>
            <a:ext cx="11222165" cy="3276996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Always graph your data – even if you don’t use it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Harder to hide any surprises – though not impossible!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Makes data more compelling and accessible – data doesn’t speak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Complement tables of data or statistical results – both contribute</a:t>
            </a:r>
          </a:p>
        </p:txBody>
      </p:sp>
    </p:spTree>
    <p:extLst>
      <p:ext uri="{BB962C8B-B14F-4D97-AF65-F5344CB8AC3E}">
        <p14:creationId xmlns:p14="http://schemas.microsoft.com/office/powerpoint/2010/main" val="1039736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0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9164F6E2-A80A-4054-9129-58A0AE7DE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2726" y="3219550"/>
            <a:ext cx="4886543" cy="2266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B716971-5BAF-46DC-9EC2-A637F6F064C5}"/>
              </a:ext>
            </a:extLst>
          </p:cNvPr>
          <p:cNvSpPr txBox="1"/>
          <p:nvPr/>
        </p:nvSpPr>
        <p:spPr>
          <a:xfrm>
            <a:off x="0" y="2082254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solidFill>
                  <a:schemeClr val="bg1"/>
                </a:solidFill>
                <a:latin typeface="Avenir Next LT Pro" panose="020B0504020202020204" pitchFamily="34" charset="0"/>
              </a:rPr>
              <a:t>Effective Data Display</a:t>
            </a:r>
          </a:p>
        </p:txBody>
      </p:sp>
    </p:spTree>
    <p:extLst>
      <p:ext uri="{BB962C8B-B14F-4D97-AF65-F5344CB8AC3E}">
        <p14:creationId xmlns:p14="http://schemas.microsoft.com/office/powerpoint/2010/main" val="1753926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28B5E259-2A92-1642-82A6-B9ADE57CAE12}"/>
              </a:ext>
            </a:extLst>
          </p:cNvPr>
          <p:cNvSpPr txBox="1"/>
          <p:nvPr/>
        </p:nvSpPr>
        <p:spPr>
          <a:xfrm>
            <a:off x="484917" y="1299306"/>
            <a:ext cx="11222165" cy="5178743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Split into small groups (2 or 3) 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1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Find 2 or 3 graphs from the peer-reviewed scientific literature - preferably from three different manuscripts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1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Carry out a critique of these graphs and determine whether they are: ‘good’, ‘ugly, ‘bad’ or ‘wrong’</a:t>
            </a:r>
          </a:p>
          <a:p>
            <a:pPr marL="971550" lvl="1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0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Ugly - a graph that has aesthetic problems</a:t>
            </a:r>
          </a:p>
          <a:p>
            <a:pPr marL="971550" lvl="1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0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Bad - a graph that has problems related to perception</a:t>
            </a:r>
          </a:p>
          <a:p>
            <a:pPr marL="971550" lvl="1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0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Wrong - a graph that has problems related to the data it displays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1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Briefly outline how the graphs could be improved</a:t>
            </a:r>
          </a:p>
          <a:p>
            <a:pPr marL="1428750" lvl="2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Let’s get critical</a:t>
            </a:r>
          </a:p>
        </p:txBody>
      </p:sp>
      <p:pic>
        <p:nvPicPr>
          <p:cNvPr id="3" name="Graphic 2" descr="Stopwatch 33% outline">
            <a:extLst>
              <a:ext uri="{FF2B5EF4-FFF2-40B4-BE49-F238E27FC236}">
                <a16:creationId xmlns:a16="http://schemas.microsoft.com/office/drawing/2014/main" id="{8B0B9EA8-887A-54D2-BE7B-1F7B56D6B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06022" y="105636"/>
            <a:ext cx="1038045" cy="10380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F974E0-1D31-4AA1-5071-14B6EC8F905E}"/>
              </a:ext>
            </a:extLst>
          </p:cNvPr>
          <p:cNvSpPr txBox="1"/>
          <p:nvPr/>
        </p:nvSpPr>
        <p:spPr>
          <a:xfrm>
            <a:off x="10806021" y="1036828"/>
            <a:ext cx="10380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15 mins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5863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Who am I?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76642160-8D55-45EB-82CB-8FA9C51E696D}"/>
              </a:ext>
            </a:extLst>
          </p:cNvPr>
          <p:cNvSpPr txBox="1"/>
          <p:nvPr/>
        </p:nvSpPr>
        <p:spPr>
          <a:xfrm>
            <a:off x="484917" y="1481990"/>
            <a:ext cx="11222165" cy="4482974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Lecturer in Integrated Pest Management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Chemical ecologist but increasingly a data scientist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R user for ~ 15 years and Python user for ~ 5 years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Developed several R resources  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4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Packages - </a:t>
            </a:r>
            <a:r>
              <a:rPr lang="en-GB" sz="2400" spc="-5" dirty="0" err="1">
                <a:latin typeface="Avenir Next LT Pro" panose="020B0504020202020204" pitchFamily="34" charset="0"/>
                <a:cs typeface="Calibri Light" panose="020F0302020204030204" pitchFamily="34" charset="0"/>
              </a:rPr>
              <a:t>olfactometeR</a:t>
            </a:r>
            <a:endParaRPr lang="en-GB" sz="2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4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Shiny apps – pesticide toxicity calculator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pic>
        <p:nvPicPr>
          <p:cNvPr id="6" name="Picture 5" descr="A person in a suit&#10;&#10;Description automatically generated">
            <a:extLst>
              <a:ext uri="{FF2B5EF4-FFF2-40B4-BE49-F238E27FC236}">
                <a16:creationId xmlns:a16="http://schemas.microsoft.com/office/drawing/2014/main" id="{D4CB316C-8556-510A-B675-8AAD061FB3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06" b="7594"/>
          <a:stretch/>
        </p:blipFill>
        <p:spPr>
          <a:xfrm>
            <a:off x="9513227" y="185215"/>
            <a:ext cx="2436456" cy="2436456"/>
          </a:xfrm>
          <a:prstGeom prst="ellipse">
            <a:avLst/>
          </a:prstGeom>
          <a:ln w="25400">
            <a:solidFill>
              <a:schemeClr val="tx1"/>
            </a:solidFill>
          </a:ln>
        </p:spPr>
      </p:pic>
      <p:pic>
        <p:nvPicPr>
          <p:cNvPr id="9" name="Picture 8" descr="A green hexagon with white text&#10;&#10;Description automatically generated">
            <a:extLst>
              <a:ext uri="{FF2B5EF4-FFF2-40B4-BE49-F238E27FC236}">
                <a16:creationId xmlns:a16="http://schemas.microsoft.com/office/drawing/2014/main" id="{80A08B3B-67E4-A48A-8B1F-CCAB4E7B26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3227" y="3852812"/>
            <a:ext cx="2436456" cy="281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759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4964D88-5534-A140-8D58-23EB5614560E}"/>
              </a:ext>
            </a:extLst>
          </p:cNvPr>
          <p:cNvSpPr txBox="1"/>
          <p:nvPr/>
        </p:nvSpPr>
        <p:spPr>
          <a:xfrm>
            <a:off x="209551" y="6389042"/>
            <a:ext cx="323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venir Next LT Pro" panose="020B0504020202020204" pitchFamily="34" charset="0"/>
                <a:cs typeface="Calibri Light" panose="020F0302020204030204" pitchFamily="34" charset="0"/>
              </a:rPr>
              <a:t>Tufte (1986)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635C70-26F6-7049-AE6E-2105992F8DF0}"/>
              </a:ext>
            </a:extLst>
          </p:cNvPr>
          <p:cNvSpPr/>
          <p:nvPr/>
        </p:nvSpPr>
        <p:spPr>
          <a:xfrm>
            <a:off x="627457" y="2033248"/>
            <a:ext cx="685263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Avenir Next LT Pro" panose="020B0504020202020204" pitchFamily="34" charset="0"/>
                <a:cs typeface="Calibri Light" panose="020F0302020204030204" pitchFamily="34" charset="0"/>
              </a:rPr>
              <a:t>‘Graphical excellence is the </a:t>
            </a:r>
            <a:r>
              <a:rPr lang="en-GB" sz="2400" dirty="0">
                <a:solidFill>
                  <a:schemeClr val="accent1"/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well-designed presentation of interesting data</a:t>
            </a:r>
            <a:r>
              <a:rPr lang="en-GB" sz="2400" dirty="0">
                <a:latin typeface="Avenir Next LT Pro" panose="020B0504020202020204" pitchFamily="34" charset="0"/>
                <a:cs typeface="Calibri Light" panose="020F0302020204030204" pitchFamily="34" charset="0"/>
              </a:rPr>
              <a:t>—a matter of substance, of statistics, and of design … [It] consists of complex ideas communicated with clarity, precision, and efficiency. … [It] is that which </a:t>
            </a:r>
            <a:r>
              <a:rPr lang="en-GB" sz="2400" dirty="0">
                <a:solidFill>
                  <a:schemeClr val="accent1"/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gives to the viewer the greatest number of ideas in the shortest time with the least ink in the smallest space</a:t>
            </a:r>
            <a:r>
              <a:rPr lang="en-GB" sz="2400" dirty="0">
                <a:latin typeface="Avenir Next LT Pro" panose="020B0504020202020204" pitchFamily="34" charset="0"/>
                <a:cs typeface="Calibri Light" panose="020F0302020204030204" pitchFamily="34" charset="0"/>
              </a:rPr>
              <a:t> … [It] is nearly always multivariate … And graphical excellence requires </a:t>
            </a:r>
            <a:r>
              <a:rPr lang="en-GB" sz="2400" dirty="0">
                <a:solidFill>
                  <a:schemeClr val="accent1"/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telling the truth about the data</a:t>
            </a:r>
            <a:r>
              <a:rPr lang="en-GB" sz="2400" dirty="0">
                <a:latin typeface="Avenir Next LT Pro" panose="020B0504020202020204" pitchFamily="34" charset="0"/>
                <a:cs typeface="Calibri Light" panose="020F0302020204030204" pitchFamily="34" charset="0"/>
              </a:rPr>
              <a:t>.’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D9B987F-40B3-4A97-A056-390BB926B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Edward Tufte – Patron Saint of Data Viz</a:t>
            </a:r>
          </a:p>
        </p:txBody>
      </p:sp>
      <p:pic>
        <p:nvPicPr>
          <p:cNvPr id="1026" name="Picture 2" descr="ft.com">
            <a:extLst>
              <a:ext uri="{FF2B5EF4-FFF2-40B4-BE49-F238E27FC236}">
                <a16:creationId xmlns:a16="http://schemas.microsoft.com/office/drawing/2014/main" id="{8ADA935E-FEA1-A621-911A-99CAFBC032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2" b="13594"/>
          <a:stretch/>
        </p:blipFill>
        <p:spPr bwMode="auto">
          <a:xfrm>
            <a:off x="8230793" y="2259199"/>
            <a:ext cx="3333750" cy="333375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6090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F2F15A5C-A584-438B-A216-A56ACDC0080E}"/>
              </a:ext>
            </a:extLst>
          </p:cNvPr>
          <p:cNvSpPr txBox="1"/>
          <p:nvPr/>
        </p:nvSpPr>
        <p:spPr>
          <a:xfrm>
            <a:off x="366482" y="2061711"/>
            <a:ext cx="11459036" cy="3677351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32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Let the data speak – show as much information as possible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32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Make it easy to decode numerical information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32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Science </a:t>
            </a:r>
            <a:r>
              <a:rPr lang="en-GB" sz="3200" i="1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not </a:t>
            </a:r>
            <a:r>
              <a:rPr lang="en-GB" sz="32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sales – avoid unnecessary thrills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32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Be accurate – tell the truth</a:t>
            </a: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z="32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32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1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32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228600" indent="-22860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1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1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471CB41-B3E7-43DA-9D97-280F9204C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Distilling Tufte’s message</a:t>
            </a:r>
          </a:p>
        </p:txBody>
      </p:sp>
    </p:spTree>
    <p:extLst>
      <p:ext uri="{BB962C8B-B14F-4D97-AF65-F5344CB8AC3E}">
        <p14:creationId xmlns:p14="http://schemas.microsoft.com/office/powerpoint/2010/main" val="7416009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28B5E259-2A92-1642-82A6-B9ADE57CAE12}"/>
              </a:ext>
            </a:extLst>
          </p:cNvPr>
          <p:cNvSpPr txBox="1"/>
          <p:nvPr/>
        </p:nvSpPr>
        <p:spPr>
          <a:xfrm>
            <a:off x="484917" y="1745356"/>
            <a:ext cx="11222165" cy="4306530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Choose the right type for your data and to facilitate understanding</a:t>
            </a: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Minimise chart junk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Facilitate comparisons w/ position, colour and alignment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colour sparingly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text to provide context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Effective data display</a:t>
            </a:r>
          </a:p>
        </p:txBody>
      </p:sp>
    </p:spTree>
    <p:extLst>
      <p:ext uri="{BB962C8B-B14F-4D97-AF65-F5344CB8AC3E}">
        <p14:creationId xmlns:p14="http://schemas.microsoft.com/office/powerpoint/2010/main" val="2240652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01D649E-98CE-4E9F-91F7-08E80EFBE232}"/>
              </a:ext>
            </a:extLst>
          </p:cNvPr>
          <p:cNvGrpSpPr/>
          <p:nvPr/>
        </p:nvGrpSpPr>
        <p:grpSpPr>
          <a:xfrm>
            <a:off x="0" y="2219"/>
            <a:ext cx="9699625" cy="6858000"/>
            <a:chOff x="0" y="2219"/>
            <a:chExt cx="9699625" cy="685800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0BE679B-35ED-486D-AA48-26342B009E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219"/>
              <a:ext cx="9699625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618562C-A4FF-4F0A-A520-355CFFA811AA}"/>
                </a:ext>
              </a:extLst>
            </p:cNvPr>
            <p:cNvSpPr/>
            <p:nvPr/>
          </p:nvSpPr>
          <p:spPr>
            <a:xfrm>
              <a:off x="8700117" y="5832629"/>
              <a:ext cx="923277" cy="10253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venir Next LT Pro" panose="020B050402020202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D8EF1AB-AF06-4B86-9D15-F06B758C86C2}"/>
              </a:ext>
            </a:extLst>
          </p:cNvPr>
          <p:cNvSpPr txBox="1"/>
          <p:nvPr/>
        </p:nvSpPr>
        <p:spPr>
          <a:xfrm>
            <a:off x="6014720" y="5014802"/>
            <a:ext cx="5952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000" dirty="0">
                <a:latin typeface="Avenir Next LT Pro" panose="020B0504020202020204" pitchFamily="34" charset="0"/>
              </a:rPr>
              <a:t>What kind of graph should you use?</a:t>
            </a:r>
          </a:p>
          <a:p>
            <a:pPr algn="r"/>
            <a:endParaRPr lang="en-GB" sz="2000" dirty="0">
              <a:latin typeface="Avenir Next LT Pro" panose="020B0504020202020204" pitchFamily="34" charset="0"/>
            </a:endParaRPr>
          </a:p>
          <a:p>
            <a:pPr algn="r"/>
            <a:r>
              <a:rPr lang="en-GB" sz="2000" dirty="0">
                <a:latin typeface="Avenir Next LT Pro" panose="020B0504020202020204" pitchFamily="34" charset="0"/>
              </a:rPr>
              <a:t>What is it that you want to show?</a:t>
            </a:r>
          </a:p>
          <a:p>
            <a:pPr algn="r"/>
            <a:endParaRPr lang="en-GB" sz="2000" dirty="0">
              <a:latin typeface="Avenir Next LT Pro" panose="020B0504020202020204" pitchFamily="34" charset="0"/>
            </a:endParaRPr>
          </a:p>
          <a:p>
            <a:pPr algn="r"/>
            <a:r>
              <a:rPr lang="en-GB" sz="2000" dirty="0">
                <a:latin typeface="Avenir Next LT Pro" panose="020B0504020202020204" pitchFamily="34" charset="0"/>
              </a:rPr>
              <a:t>What information are you trying to convey?</a:t>
            </a:r>
          </a:p>
        </p:txBody>
      </p:sp>
    </p:spTree>
    <p:extLst>
      <p:ext uri="{BB962C8B-B14F-4D97-AF65-F5344CB8AC3E}">
        <p14:creationId xmlns:p14="http://schemas.microsoft.com/office/powerpoint/2010/main" val="30040009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88B7816-3781-4F1B-8867-EFCC8B308F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8375" y="1339779"/>
            <a:ext cx="4898411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42FE4D4-C4A3-4ADD-9CBF-B68AB19A7AD7}"/>
              </a:ext>
            </a:extLst>
          </p:cNvPr>
          <p:cNvGrpSpPr/>
          <p:nvPr/>
        </p:nvGrpSpPr>
        <p:grpSpPr>
          <a:xfrm>
            <a:off x="3441300" y="4958347"/>
            <a:ext cx="8170692" cy="1668835"/>
            <a:chOff x="2012180" y="3429000"/>
            <a:chExt cx="8170692" cy="1668835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63EBBFE0-6CE5-4ED0-AA87-DEDF1C4717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2012180" y="3469060"/>
              <a:ext cx="6534150" cy="1628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E82C4D61-AF2B-497A-980D-07A6291BF4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546330" y="3429000"/>
              <a:ext cx="1636542" cy="1668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18EA805-867A-4945-A062-5C24317CDF7B}"/>
              </a:ext>
            </a:extLst>
          </p:cNvPr>
          <p:cNvSpPr txBox="1"/>
          <p:nvPr/>
        </p:nvSpPr>
        <p:spPr>
          <a:xfrm>
            <a:off x="363983" y="1389297"/>
            <a:ext cx="644778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Avenir Next LT Pro" panose="020B0504020202020204" pitchFamily="34" charset="0"/>
              </a:rPr>
              <a:t>Bar/Dot Plots: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Ordering important. e.g., age should be in order of variable, not in order of response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000" dirty="0">
              <a:latin typeface="Avenir Next LT Pro" panose="020B0504020202020204" pitchFamily="34" charset="0"/>
            </a:endParaRPr>
          </a:p>
          <a:p>
            <a:r>
              <a:rPr lang="en-GB" sz="2400" b="1" dirty="0">
                <a:latin typeface="Avenir Next LT Pro" panose="020B0504020202020204" pitchFamily="34" charset="0"/>
              </a:rPr>
              <a:t>More than one variable: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Grouped, stacked bars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Heatmaps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Depends on data – what conveys message best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ADEA3CC-4FAF-5778-D63E-3D7C74C1456D}"/>
              </a:ext>
            </a:extLst>
          </p:cNvPr>
          <p:cNvSpPr txBox="1">
            <a:spLocks/>
          </p:cNvSpPr>
          <p:nvPr/>
        </p:nvSpPr>
        <p:spPr>
          <a:xfrm>
            <a:off x="0" y="218392"/>
            <a:ext cx="12192000" cy="92528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Avenir Next LT Pro" panose="020B0504020202020204" pitchFamily="34" charset="0"/>
              </a:rPr>
              <a:t>Amounts</a:t>
            </a:r>
          </a:p>
        </p:txBody>
      </p:sp>
    </p:spTree>
    <p:extLst>
      <p:ext uri="{BB962C8B-B14F-4D97-AF65-F5344CB8AC3E}">
        <p14:creationId xmlns:p14="http://schemas.microsoft.com/office/powerpoint/2010/main" val="28823796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12C0C80-F23B-4728-9B6E-F79332A03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600" y="1299720"/>
            <a:ext cx="65341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3BAA449-74F1-4141-8B91-AE51985619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67600" y="3202315"/>
            <a:ext cx="6534150" cy="1628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487E261D-6217-439F-873C-85E5AFC77F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851151" y="5104908"/>
            <a:ext cx="4950599" cy="16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170C6AC-039D-4D51-98D2-5A1A5D184E65}"/>
              </a:ext>
            </a:extLst>
          </p:cNvPr>
          <p:cNvSpPr txBox="1"/>
          <p:nvPr/>
        </p:nvSpPr>
        <p:spPr>
          <a:xfrm>
            <a:off x="130354" y="2246986"/>
            <a:ext cx="521049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Avenir Next LT Pro" panose="020B0504020202020204" pitchFamily="34" charset="0"/>
              </a:rPr>
              <a:t>Distributions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Conveys more information about an individual variable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May be used to determine distribution of data to inform statistical tests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Most instances may have ‘grouped’ options also: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Boxplots, violins, stacked histograms etc.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Don’t overload with data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770037-1720-733B-9A73-95A494EC8DBC}"/>
              </a:ext>
            </a:extLst>
          </p:cNvPr>
          <p:cNvSpPr txBox="1">
            <a:spLocks/>
          </p:cNvSpPr>
          <p:nvPr/>
        </p:nvSpPr>
        <p:spPr>
          <a:xfrm>
            <a:off x="0" y="218392"/>
            <a:ext cx="12192000" cy="92528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Avenir Next LT Pro" panose="020B0504020202020204" pitchFamily="34" charset="0"/>
              </a:rPr>
              <a:t>Distributions</a:t>
            </a:r>
          </a:p>
        </p:txBody>
      </p:sp>
    </p:spTree>
    <p:extLst>
      <p:ext uri="{BB962C8B-B14F-4D97-AF65-F5344CB8AC3E}">
        <p14:creationId xmlns:p14="http://schemas.microsoft.com/office/powerpoint/2010/main" val="38381299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398ECC81-C986-4524-AEE6-113B11E4A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600" y="1299720"/>
            <a:ext cx="65341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1E70C0B-E109-440D-A1F4-C0FE45634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600" y="3202314"/>
            <a:ext cx="65341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DA5438B2-E2F3-469B-8F53-3C67857664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889347" y="5104908"/>
            <a:ext cx="4912403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7B4971F-7D08-41A6-AA43-691DA3643742}"/>
              </a:ext>
            </a:extLst>
          </p:cNvPr>
          <p:cNvSpPr txBox="1"/>
          <p:nvPr/>
        </p:nvSpPr>
        <p:spPr>
          <a:xfrm>
            <a:off x="224534" y="1957205"/>
            <a:ext cx="4950599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Avenir Next LT Pro" panose="020B0504020202020204" pitchFamily="34" charset="0"/>
              </a:rPr>
              <a:t>Proportions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Highlight variables as elements of the whole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Pie charts – common in business, avoid in science. Lacks units and accuracy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Dependent on selection – may obscure other elements of your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Mosaics a good option, lots of information conveyed simply. Effective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04152-2E06-F8B9-3B71-16D0CD40F47E}"/>
              </a:ext>
            </a:extLst>
          </p:cNvPr>
          <p:cNvSpPr txBox="1">
            <a:spLocks/>
          </p:cNvSpPr>
          <p:nvPr/>
        </p:nvSpPr>
        <p:spPr>
          <a:xfrm>
            <a:off x="0" y="218392"/>
            <a:ext cx="12192000" cy="92528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Avenir Next LT Pro" panose="020B0504020202020204" pitchFamily="34" charset="0"/>
              </a:rPr>
              <a:t>Proportions</a:t>
            </a:r>
          </a:p>
        </p:txBody>
      </p:sp>
    </p:spTree>
    <p:extLst>
      <p:ext uri="{BB962C8B-B14F-4D97-AF65-F5344CB8AC3E}">
        <p14:creationId xmlns:p14="http://schemas.microsoft.com/office/powerpoint/2010/main" val="7248829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8B098087-2460-43CD-A003-7B0C31222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276" y="1149798"/>
            <a:ext cx="65341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D3D9992D-AD1F-4CFA-98C2-82F9B56DB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276" y="3074102"/>
            <a:ext cx="65341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162CF257-38F4-4D52-9BE5-87F20FE363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135745" y="4998407"/>
            <a:ext cx="4893681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C7CBB9-0203-46D9-8923-307208181FA6}"/>
              </a:ext>
            </a:extLst>
          </p:cNvPr>
          <p:cNvSpPr txBox="1"/>
          <p:nvPr/>
        </p:nvSpPr>
        <p:spPr>
          <a:xfrm>
            <a:off x="162574" y="1909329"/>
            <a:ext cx="5406019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Avenir Next LT Pro" panose="020B0504020202020204" pitchFamily="34" charset="0"/>
              </a:rPr>
              <a:t>Associations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Can easily illustrate how two variables relate directly to one another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Good for correlations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Allows for simple visual representation of statistical outputs, e.g., regression lines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Can demonstrate strength of relationships among several variables, e.g., correlogram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Effective for complex datasets and multiple interactions, e.g., NMDS, PCA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9B0BD7-3E67-BD52-F853-499617A9891D}"/>
              </a:ext>
            </a:extLst>
          </p:cNvPr>
          <p:cNvSpPr txBox="1">
            <a:spLocks/>
          </p:cNvSpPr>
          <p:nvPr/>
        </p:nvSpPr>
        <p:spPr>
          <a:xfrm>
            <a:off x="0" y="218392"/>
            <a:ext cx="12192000" cy="92528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Avenir Next LT Pro" panose="020B0504020202020204" pitchFamily="34" charset="0"/>
              </a:rPr>
              <a:t>x-y relationships</a:t>
            </a:r>
          </a:p>
        </p:txBody>
      </p:sp>
    </p:spTree>
    <p:extLst>
      <p:ext uri="{BB962C8B-B14F-4D97-AF65-F5344CB8AC3E}">
        <p14:creationId xmlns:p14="http://schemas.microsoft.com/office/powerpoint/2010/main" val="21553742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73EB9073-65C0-40D7-A45C-34BA2FC7E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276" y="1149797"/>
            <a:ext cx="65341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45BFFB-89A9-407E-81FF-EE57A9E3D077}"/>
              </a:ext>
            </a:extLst>
          </p:cNvPr>
          <p:cNvSpPr txBox="1"/>
          <p:nvPr/>
        </p:nvSpPr>
        <p:spPr>
          <a:xfrm>
            <a:off x="363983" y="1909329"/>
            <a:ext cx="5131293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Avenir Next LT Pro" panose="020B0504020202020204" pitchFamily="34" charset="0"/>
              </a:rPr>
              <a:t>Mapping</a:t>
            </a:r>
            <a:endParaRPr lang="en-GB" sz="2000" b="1" dirty="0">
              <a:latin typeface="Avenir Next LT Pro" panose="020B05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May be relevant for some of your MRPs – although not touched on much in the module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Location of surveyed organisms – ecology; highlighting areas of activity – agroecology; animal movement – ruminant biology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May be localised or large scale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Uses same principle as heat mapping to illustrate differences in variables across mapped locations </a:t>
            </a:r>
          </a:p>
        </p:txBody>
      </p:sp>
      <p:pic>
        <p:nvPicPr>
          <p:cNvPr id="6150" name="Picture 6" descr="Population density in every U.S. county, shown as a choropleth map. Population density is reported as persons per square kilometer. Data source: 2015 Five-Year American Community Survey">
            <a:extLst>
              <a:ext uri="{FF2B5EF4-FFF2-40B4-BE49-F238E27FC236}">
                <a16:creationId xmlns:a16="http://schemas.microsoft.com/office/drawing/2014/main" id="{1CA811B5-D9A4-49FC-B5BE-E2BF45055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2485" y="3066439"/>
            <a:ext cx="4405939" cy="3212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A37A9D-7097-A3FD-16B0-D75919530FDF}"/>
              </a:ext>
            </a:extLst>
          </p:cNvPr>
          <p:cNvSpPr txBox="1">
            <a:spLocks/>
          </p:cNvSpPr>
          <p:nvPr/>
        </p:nvSpPr>
        <p:spPr>
          <a:xfrm>
            <a:off x="0" y="218392"/>
            <a:ext cx="12192000" cy="92528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Avenir Next LT Pro" panose="020B0504020202020204" pitchFamily="34" charset="0"/>
              </a:rPr>
              <a:t>Geospatial</a:t>
            </a:r>
          </a:p>
        </p:txBody>
      </p:sp>
    </p:spTree>
    <p:extLst>
      <p:ext uri="{BB962C8B-B14F-4D97-AF65-F5344CB8AC3E}">
        <p14:creationId xmlns:p14="http://schemas.microsoft.com/office/powerpoint/2010/main" val="27825532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1C889059-04EC-4EC8-84C7-0AF9E27DE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276" y="1149796"/>
            <a:ext cx="65341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30CE0248-64C1-4E63-B69C-F1A0827BA3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276" y="2989662"/>
            <a:ext cx="65341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5635BCB2-5B78-42BD-B1CE-AC80B84B7E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090390" y="4829528"/>
            <a:ext cx="4939036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A3D3DB-8FDE-497D-A6C3-3FAFB284717A}"/>
              </a:ext>
            </a:extLst>
          </p:cNvPr>
          <p:cNvSpPr txBox="1"/>
          <p:nvPr/>
        </p:nvSpPr>
        <p:spPr>
          <a:xfrm>
            <a:off x="272339" y="2120949"/>
            <a:ext cx="495059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Avenir Next LT Pro" panose="020B0504020202020204" pitchFamily="34" charset="0"/>
              </a:rPr>
              <a:t>Measure of the Data</a:t>
            </a:r>
            <a:endParaRPr lang="en-GB" sz="2000" b="1" dirty="0">
              <a:latin typeface="Avenir Next LT Pro" panose="020B05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Additions to existing plots or distinct plots to indicate uncertainty within the descriptive or applied statistics presented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Most common: error bars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B0504020202020204" pitchFamily="34" charset="0"/>
              </a:rPr>
              <a:t>Often several measures presented at once – e.g., graded error bars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CA8B5F-2149-2490-159B-9F2914520633}"/>
              </a:ext>
            </a:extLst>
          </p:cNvPr>
          <p:cNvSpPr txBox="1">
            <a:spLocks/>
          </p:cNvSpPr>
          <p:nvPr/>
        </p:nvSpPr>
        <p:spPr>
          <a:xfrm>
            <a:off x="0" y="218392"/>
            <a:ext cx="12192000" cy="92528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Avenir Next LT Pro" panose="020B0504020202020204" pitchFamily="34" charset="0"/>
              </a:rPr>
              <a:t>Uncertainty</a:t>
            </a:r>
          </a:p>
        </p:txBody>
      </p:sp>
    </p:spTree>
    <p:extLst>
      <p:ext uri="{BB962C8B-B14F-4D97-AF65-F5344CB8AC3E}">
        <p14:creationId xmlns:p14="http://schemas.microsoft.com/office/powerpoint/2010/main" val="2760078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Overview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0157F1AD-D136-419D-931C-D2E0BA3A0C82}"/>
              </a:ext>
            </a:extLst>
          </p:cNvPr>
          <p:cNvSpPr txBox="1"/>
          <p:nvPr/>
        </p:nvSpPr>
        <p:spPr>
          <a:xfrm>
            <a:off x="484917" y="2096297"/>
            <a:ext cx="11222165" cy="3372850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Data and stories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Why visualise data</a:t>
            </a: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Effective data visualisation</a:t>
            </a: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Graphs in R</a:t>
            </a:r>
            <a:endParaRPr lang="en-GB" sz="9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9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2579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28B5E259-2A92-1642-82A6-B9ADE57CAE12}"/>
              </a:ext>
            </a:extLst>
          </p:cNvPr>
          <p:cNvSpPr txBox="1"/>
          <p:nvPr/>
        </p:nvSpPr>
        <p:spPr>
          <a:xfrm>
            <a:off x="484917" y="1745356"/>
            <a:ext cx="11222165" cy="4306530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solidFill>
                  <a:schemeClr val="bg1">
                    <a:lumMod val="85000"/>
                  </a:schemeClr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Choose the right type for your data and to facilitate understanding</a:t>
            </a: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Minimise chart junk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Facilitate comparisons w/ position, colour and alignment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colour sparingly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text to provide context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Effective data display</a:t>
            </a:r>
          </a:p>
        </p:txBody>
      </p:sp>
    </p:spTree>
    <p:extLst>
      <p:ext uri="{BB962C8B-B14F-4D97-AF65-F5344CB8AC3E}">
        <p14:creationId xmlns:p14="http://schemas.microsoft.com/office/powerpoint/2010/main" val="25686464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CEE6E442-2361-F24C-AE12-2314F99C2DE4}"/>
              </a:ext>
            </a:extLst>
          </p:cNvPr>
          <p:cNvSpPr txBox="1">
            <a:spLocks/>
          </p:cNvSpPr>
          <p:nvPr/>
        </p:nvSpPr>
        <p:spPr>
          <a:xfrm>
            <a:off x="268224" y="6235667"/>
            <a:ext cx="11655552" cy="56805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latin typeface="Avenir Next LT Pro" panose="020B0504020202020204" pitchFamily="34" charset="0"/>
                <a:cs typeface="Calibri Light" panose="020F0302020204030204" pitchFamily="34" charset="0"/>
              </a:rPr>
              <a:t>‘Above all else, show the data.’ – Edward Tufte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28B5E259-2A92-1642-82A6-B9ADE57CAE12}"/>
              </a:ext>
            </a:extLst>
          </p:cNvPr>
          <p:cNvSpPr txBox="1"/>
          <p:nvPr/>
        </p:nvSpPr>
        <p:spPr>
          <a:xfrm>
            <a:off x="484917" y="2010050"/>
            <a:ext cx="11222165" cy="3572602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Maximise the data-to-ink ratio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Remove anything that distracts from the purpose of the graph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Every element of the graph must positively contribute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Do </a:t>
            </a:r>
            <a:r>
              <a:rPr lang="en-GB" sz="2800" b="1" u="sng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not</a:t>
            </a: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 use defaults…</a:t>
            </a:r>
            <a:endParaRPr lang="en-GB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9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Make the data stand out</a:t>
            </a:r>
          </a:p>
        </p:txBody>
      </p:sp>
    </p:spTree>
    <p:extLst>
      <p:ext uri="{BB962C8B-B14F-4D97-AF65-F5344CB8AC3E}">
        <p14:creationId xmlns:p14="http://schemas.microsoft.com/office/powerpoint/2010/main" val="3717609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Chart junk</a:t>
            </a:r>
          </a:p>
        </p:txBody>
      </p:sp>
      <p:pic>
        <p:nvPicPr>
          <p:cNvPr id="5" name="Picture 2" descr="A chart with a considerable amount of junk in it.">
            <a:extLst>
              <a:ext uri="{FF2B5EF4-FFF2-40B4-BE49-F238E27FC236}">
                <a16:creationId xmlns:a16="http://schemas.microsoft.com/office/drawing/2014/main" id="{55794465-E8B7-4C9A-BD01-EA8E50EBD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09044" y="1223077"/>
            <a:ext cx="7173912" cy="5380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5679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28B5E259-2A92-1642-82A6-B9ADE57CAE12}"/>
              </a:ext>
            </a:extLst>
          </p:cNvPr>
          <p:cNvSpPr txBox="1"/>
          <p:nvPr/>
        </p:nvSpPr>
        <p:spPr>
          <a:xfrm>
            <a:off x="484917" y="1745356"/>
            <a:ext cx="11222165" cy="4306530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solidFill>
                  <a:schemeClr val="bg1">
                    <a:lumMod val="85000"/>
                  </a:schemeClr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Choose the right type for your data and to facilitate understanding</a:t>
            </a: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solidFill>
                  <a:schemeClr val="bg1">
                    <a:lumMod val="85000"/>
                  </a:schemeClr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Minimise chart junk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Facilitate comparisons w/ position, colour and alignment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colour sparingly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text to provide context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Effective data display</a:t>
            </a:r>
          </a:p>
        </p:txBody>
      </p:sp>
    </p:spTree>
    <p:extLst>
      <p:ext uri="{BB962C8B-B14F-4D97-AF65-F5344CB8AC3E}">
        <p14:creationId xmlns:p14="http://schemas.microsoft.com/office/powerpoint/2010/main" val="21872721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Facilitate comparisons</a:t>
            </a: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FC18FA6B-63E4-4FAD-A641-F9AAE9EEE1EA}"/>
              </a:ext>
            </a:extLst>
          </p:cNvPr>
          <p:cNvSpPr txBox="1"/>
          <p:nvPr/>
        </p:nvSpPr>
        <p:spPr>
          <a:xfrm>
            <a:off x="484917" y="2010050"/>
            <a:ext cx="11222165" cy="3572602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Things to be compared should be adjacent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Add (a bit) of colour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Ensure figures are aligned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a common axis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372145-37D6-4ACA-A158-C0CF7A6F79D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1779" y="3675839"/>
            <a:ext cx="5984098" cy="296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1647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28B5E259-2A92-1642-82A6-B9ADE57CAE12}"/>
              </a:ext>
            </a:extLst>
          </p:cNvPr>
          <p:cNvSpPr txBox="1"/>
          <p:nvPr/>
        </p:nvSpPr>
        <p:spPr>
          <a:xfrm>
            <a:off x="484917" y="1745356"/>
            <a:ext cx="11222165" cy="4306530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solidFill>
                  <a:schemeClr val="bg1">
                    <a:lumMod val="85000"/>
                  </a:schemeClr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Choose the right type for your data and to facilitate understanding</a:t>
            </a: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solidFill>
                  <a:schemeClr val="bg1">
                    <a:lumMod val="85000"/>
                  </a:schemeClr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Minimise chart junk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solidFill>
                  <a:schemeClr val="bg1">
                    <a:lumMod val="85000"/>
                  </a:schemeClr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Facilitate comparisons w/ position, colour and alignment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colour sparingly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text to provide context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Effective data display</a:t>
            </a:r>
          </a:p>
        </p:txBody>
      </p:sp>
    </p:spTree>
    <p:extLst>
      <p:ext uri="{BB962C8B-B14F-4D97-AF65-F5344CB8AC3E}">
        <p14:creationId xmlns:p14="http://schemas.microsoft.com/office/powerpoint/2010/main" val="18612228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28B5E259-2A92-1642-82A6-B9ADE57CAE12}"/>
              </a:ext>
            </a:extLst>
          </p:cNvPr>
          <p:cNvSpPr txBox="1"/>
          <p:nvPr/>
        </p:nvSpPr>
        <p:spPr>
          <a:xfrm>
            <a:off x="484917" y="2010050"/>
            <a:ext cx="11222165" cy="3572602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Colour can be an incredibly effective tool 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But it can easily be abused and ruin a good graph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needs to serve a purpose and not distract your audience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Consider colour blindness – check with this </a:t>
            </a: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  <a:hlinkClick r:id="rId3"/>
              </a:rPr>
              <a:t>tool</a:t>
            </a: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Exercise restraint with colour use</a:t>
            </a:r>
          </a:p>
        </p:txBody>
      </p:sp>
    </p:spTree>
    <p:extLst>
      <p:ext uri="{BB962C8B-B14F-4D97-AF65-F5344CB8AC3E}">
        <p14:creationId xmlns:p14="http://schemas.microsoft.com/office/powerpoint/2010/main" val="23221773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Bad uses of colour</a:t>
            </a:r>
          </a:p>
        </p:txBody>
      </p:sp>
      <p:pic>
        <p:nvPicPr>
          <p:cNvPr id="4" name="Picture 2" descr="Population growth from 2000 to 2010 versus population size in 2000, for all 50 U.S. states and the Discrict of Columbia. Every state is marked in a different color. Because there are so many states, it is very difficult to match the colors in the legend to the dots in the scatter plot. Data source: U.S. Census Bureau">
            <a:extLst>
              <a:ext uri="{FF2B5EF4-FFF2-40B4-BE49-F238E27FC236}">
                <a16:creationId xmlns:a16="http://schemas.microsoft.com/office/drawing/2014/main" id="{F03D7CC3-4012-40B1-BC88-8FC8A90D5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79795" y="1184769"/>
            <a:ext cx="4329624" cy="5343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69D87C-887E-4A91-926D-A412511BA936}"/>
              </a:ext>
            </a:extLst>
          </p:cNvPr>
          <p:cNvSpPr txBox="1"/>
          <p:nvPr/>
        </p:nvSpPr>
        <p:spPr>
          <a:xfrm>
            <a:off x="41107" y="6569850"/>
            <a:ext cx="41825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Avenir Next LT Pro" panose="020B0504020202020204" pitchFamily="34" charset="0"/>
                <a:cs typeface="Calibri Light" panose="020F0302020204030204" pitchFamily="34" charset="0"/>
                <a:hlinkClick r:id="rId4"/>
              </a:rPr>
              <a:t>Wilke (2019)</a:t>
            </a:r>
            <a:endParaRPr lang="en-GB" sz="1000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pic>
        <p:nvPicPr>
          <p:cNvPr id="6" name="Picture 4" descr="Population growth in the U.S. from 2000 to 2010. The rainbow coloring of states serves no purpose and is distracting. Furthermore, the colors are overly saturated. Data source: U.S. Census Bureau">
            <a:extLst>
              <a:ext uri="{FF2B5EF4-FFF2-40B4-BE49-F238E27FC236}">
                <a16:creationId xmlns:a16="http://schemas.microsoft.com/office/drawing/2014/main" id="{9C701826-29C6-4CC9-872B-E4A714096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55829" y="1184769"/>
            <a:ext cx="4456376" cy="5346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45731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0F21917-2961-4B66-9192-1A88FAD1D777}"/>
              </a:ext>
            </a:extLst>
          </p:cNvPr>
          <p:cNvSpPr txBox="1"/>
          <p:nvPr/>
        </p:nvSpPr>
        <p:spPr>
          <a:xfrm>
            <a:off x="852654" y="2079637"/>
            <a:ext cx="33028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latin typeface="Avenir Next LT Pro" panose="020B0504020202020204" pitchFamily="34" charset="0"/>
              </a:rPr>
              <a:t>Qualitative</a:t>
            </a:r>
            <a:r>
              <a:rPr lang="en-GB" sz="2000" dirty="0">
                <a:latin typeface="Avenir Next LT Pro" panose="020B0504020202020204" pitchFamily="34" charset="0"/>
              </a:rPr>
              <a:t> – for discrete or categorical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70416D-83CF-4BDD-B900-566798308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024" y="3122426"/>
            <a:ext cx="3619500" cy="2286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289973B-52C9-4553-8A6D-FD5D353170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112" y="3122426"/>
            <a:ext cx="2571750" cy="245745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2C17F89-E58E-4122-8983-7FA03CAFE2C2}"/>
              </a:ext>
            </a:extLst>
          </p:cNvPr>
          <p:cNvGrpSpPr/>
          <p:nvPr/>
        </p:nvGrpSpPr>
        <p:grpSpPr>
          <a:xfrm>
            <a:off x="8668808" y="3208151"/>
            <a:ext cx="2660480" cy="2021557"/>
            <a:chOff x="8629152" y="2959769"/>
            <a:chExt cx="2660480" cy="202155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84B7F79-F0CA-440C-A18B-15432E595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8832" y="2959769"/>
              <a:ext cx="2590800" cy="94297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5027FC4-6107-4613-8793-91A35A40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29152" y="4105026"/>
              <a:ext cx="2533650" cy="8763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D5A0E05-DF3B-4EBE-A9AE-C24D62342863}"/>
              </a:ext>
            </a:extLst>
          </p:cNvPr>
          <p:cNvSpPr txBox="1"/>
          <p:nvPr/>
        </p:nvSpPr>
        <p:spPr>
          <a:xfrm>
            <a:off x="4234716" y="2079637"/>
            <a:ext cx="372256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latin typeface="Avenir Next LT Pro" panose="020B0504020202020204" pitchFamily="34" charset="0"/>
              </a:rPr>
              <a:t>Sequential</a:t>
            </a:r>
            <a:r>
              <a:rPr lang="en-GB" sz="2000" dirty="0">
                <a:latin typeface="Avenir Next LT Pro" panose="020B0504020202020204" pitchFamily="34" charset="0"/>
              </a:rPr>
              <a:t> – for quantitative data ordered from low to high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82458BF-AC32-4C25-9D8C-53243067A577}"/>
              </a:ext>
            </a:extLst>
          </p:cNvPr>
          <p:cNvSpPr txBox="1"/>
          <p:nvPr/>
        </p:nvSpPr>
        <p:spPr>
          <a:xfrm>
            <a:off x="8382471" y="2079637"/>
            <a:ext cx="33028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latin typeface="Avenir Next LT Pro" panose="020B0504020202020204" pitchFamily="34" charset="0"/>
              </a:rPr>
              <a:t>Diverging</a:t>
            </a:r>
            <a:r>
              <a:rPr lang="en-GB" sz="2000" dirty="0">
                <a:latin typeface="Avenir Next LT Pro" panose="020B0504020202020204" pitchFamily="34" charset="0"/>
              </a:rPr>
              <a:t> – for deviations from a mean or zero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61D36A-B81C-DBA8-349E-3D60A724A893}"/>
              </a:ext>
            </a:extLst>
          </p:cNvPr>
          <p:cNvSpPr txBox="1">
            <a:spLocks/>
          </p:cNvSpPr>
          <p:nvPr/>
        </p:nvSpPr>
        <p:spPr>
          <a:xfrm>
            <a:off x="0" y="218392"/>
            <a:ext cx="12192000" cy="92528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Avenir Next LT Pro" panose="020B0504020202020204" pitchFamily="34" charset="0"/>
              </a:rPr>
              <a:t>Colour</a:t>
            </a:r>
          </a:p>
        </p:txBody>
      </p:sp>
    </p:spTree>
    <p:extLst>
      <p:ext uri="{BB962C8B-B14F-4D97-AF65-F5344CB8AC3E}">
        <p14:creationId xmlns:p14="http://schemas.microsoft.com/office/powerpoint/2010/main" val="31787281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CE534784-41DC-4C7D-BECE-C8B1B1648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353" y="1909548"/>
            <a:ext cx="5613647" cy="4009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639B5D-F473-4EAA-BD71-94EEE3C2F2DA}"/>
              </a:ext>
            </a:extLst>
          </p:cNvPr>
          <p:cNvSpPr txBox="1"/>
          <p:nvPr/>
        </p:nvSpPr>
        <p:spPr>
          <a:xfrm>
            <a:off x="186583" y="1790763"/>
            <a:ext cx="646244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>
                <a:latin typeface="Avenir Next LT Pro" panose="020B0504020202020204" pitchFamily="34" charset="0"/>
              </a:rPr>
              <a:t>Approx. 1 in 20 people are colourblind 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>
                <a:latin typeface="Avenir Next LT Pro" panose="020B0504020202020204" pitchFamily="34" charset="0"/>
              </a:rPr>
              <a:t>They will see a reduced colour space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>
                <a:latin typeface="Avenir Next LT Pro" panose="020B0504020202020204" pitchFamily="34" charset="0"/>
              </a:rPr>
              <a:t>What may appear as two distinct colours to you may appear the same to someone with colour blindness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>
                <a:latin typeface="Avenir Next LT Pro" panose="020B0504020202020204" pitchFamily="34" charset="0"/>
              </a:rPr>
              <a:t>Tools to help find colour friendly palettes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>
                <a:latin typeface="Avenir Next LT Pro" panose="020B0504020202020204" pitchFamily="34" charset="0"/>
              </a:rPr>
              <a:t>e.g., </a:t>
            </a:r>
            <a:r>
              <a:rPr lang="en-GB" sz="2400" dirty="0">
                <a:latin typeface="Avenir Next LT Pro" panose="020B0504020202020204" pitchFamily="34" charset="0"/>
                <a:hlinkClick r:id="rId3"/>
              </a:rPr>
              <a:t>viridis</a:t>
            </a:r>
            <a:endParaRPr lang="en-GB" sz="2400" dirty="0">
              <a:latin typeface="Avenir Next LT Pro" panose="020B05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>
                <a:latin typeface="Avenir Next LT Pro" panose="020B0504020202020204" pitchFamily="34" charset="0"/>
              </a:rPr>
              <a:t>Best way – don’t rely on colour!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>
                <a:latin typeface="Avenir Next LT Pro" panose="020B0504020202020204" pitchFamily="34" charset="0"/>
              </a:rPr>
              <a:t>Use variations in symbols, text, labelling, patterns, line styles etc.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9864C6-EB2B-CFC1-E498-8259D7931DEF}"/>
              </a:ext>
            </a:extLst>
          </p:cNvPr>
          <p:cNvSpPr txBox="1">
            <a:spLocks/>
          </p:cNvSpPr>
          <p:nvPr/>
        </p:nvSpPr>
        <p:spPr>
          <a:xfrm>
            <a:off x="0" y="218392"/>
            <a:ext cx="12192000" cy="92528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Avenir Next LT Pro" panose="020B0504020202020204" pitchFamily="34" charset="0"/>
              </a:rPr>
              <a:t>Colour blindness</a:t>
            </a:r>
          </a:p>
        </p:txBody>
      </p:sp>
    </p:spTree>
    <p:extLst>
      <p:ext uri="{BB962C8B-B14F-4D97-AF65-F5344CB8AC3E}">
        <p14:creationId xmlns:p14="http://schemas.microsoft.com/office/powerpoint/2010/main" val="1828800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What is data visualisation?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76642160-8D55-45EB-82CB-8FA9C51E696D}"/>
              </a:ext>
            </a:extLst>
          </p:cNvPr>
          <p:cNvSpPr txBox="1"/>
          <p:nvPr/>
        </p:nvSpPr>
        <p:spPr>
          <a:xfrm>
            <a:off x="484917" y="2011830"/>
            <a:ext cx="11222165" cy="4115322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Method of representing data in a graphical format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Useful for exploring and communicating results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Equal parts art and science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Challenge is to get the art right without getting the science wrong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(and </a:t>
            </a:r>
            <a:r>
              <a:rPr lang="en-GB" sz="2800" i="1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vice versa</a:t>
            </a: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!)</a:t>
            </a: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z="9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9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3362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28B5E259-2A92-1642-82A6-B9ADE57CAE12}"/>
              </a:ext>
            </a:extLst>
          </p:cNvPr>
          <p:cNvSpPr txBox="1"/>
          <p:nvPr/>
        </p:nvSpPr>
        <p:spPr>
          <a:xfrm>
            <a:off x="484917" y="1745356"/>
            <a:ext cx="11222165" cy="4306530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solidFill>
                  <a:schemeClr val="bg1">
                    <a:lumMod val="85000"/>
                  </a:schemeClr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Choose the right type for your data and to facilitate understanding</a:t>
            </a: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solidFill>
                  <a:schemeClr val="bg1">
                    <a:lumMod val="85000"/>
                  </a:schemeClr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Minimise chart junk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solidFill>
                  <a:schemeClr val="bg1">
                    <a:lumMod val="85000"/>
                  </a:schemeClr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Facilitate comparisons w/ position, colour and alignment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solidFill>
                <a:schemeClr val="bg1">
                  <a:lumMod val="85000"/>
                </a:schemeClr>
              </a:solidFill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solidFill>
                  <a:schemeClr val="bg1">
                    <a:lumMod val="85000"/>
                  </a:schemeClr>
                </a:solidFill>
                <a:latin typeface="Avenir Next LT Pro" panose="020B0504020202020204" pitchFamily="34" charset="0"/>
                <a:cs typeface="Calibri Light" panose="020F0302020204030204" pitchFamily="34" charset="0"/>
              </a:rPr>
              <a:t>Use colour sparingly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text to provide context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Effective data display</a:t>
            </a:r>
          </a:p>
        </p:txBody>
      </p:sp>
    </p:spTree>
    <p:extLst>
      <p:ext uri="{BB962C8B-B14F-4D97-AF65-F5344CB8AC3E}">
        <p14:creationId xmlns:p14="http://schemas.microsoft.com/office/powerpoint/2010/main" val="4872495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28B5E259-2A92-1642-82A6-B9ADE57CAE12}"/>
              </a:ext>
            </a:extLst>
          </p:cNvPr>
          <p:cNvSpPr txBox="1"/>
          <p:nvPr/>
        </p:nvSpPr>
        <p:spPr>
          <a:xfrm>
            <a:off x="508981" y="1989728"/>
            <a:ext cx="5783536" cy="3747264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Data visualisations are not just a piece of art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Need to convey information and make a point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Place data into context using titles, captions and annotations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Use text where possible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0290323-5FDA-4F3D-AB30-7982D539B5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797843" y="1571610"/>
            <a:ext cx="5161548" cy="458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25651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DF86362-EAD2-48F2-A549-B9A416712B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10217259"/>
              </p:ext>
            </p:extLst>
          </p:nvPr>
        </p:nvGraphicFramePr>
        <p:xfrm>
          <a:off x="3937128" y="1641270"/>
          <a:ext cx="5068327" cy="3913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47E86DE-6697-42F2-B411-F0A90C9611BE}"/>
              </a:ext>
            </a:extLst>
          </p:cNvPr>
          <p:cNvSpPr txBox="1"/>
          <p:nvPr/>
        </p:nvSpPr>
        <p:spPr>
          <a:xfrm>
            <a:off x="4595454" y="5554358"/>
            <a:ext cx="4410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900" b="1" dirty="0">
                <a:latin typeface="Avenir Next LT Pro" panose="020B0504020202020204" pitchFamily="34" charset="0"/>
                <a:cs typeface="Calibri" panose="020F0502020204030204" pitchFamily="34" charset="0"/>
              </a:rPr>
              <a:t>Figure 1. Mean percentage repellency scores for five essential oils tested against wireworm in a no-choice terrarium olfactometry assay. No food source included. A positive value indicates repellency, a negative value indicates attraction, calculated as stated in section 2.2.8. Error bars indicate 95% CI.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173E8E-2DC9-4412-B247-ABE4D4BE6999}"/>
              </a:ext>
            </a:extLst>
          </p:cNvPr>
          <p:cNvSpPr txBox="1"/>
          <p:nvPr/>
        </p:nvSpPr>
        <p:spPr>
          <a:xfrm rot="16200000">
            <a:off x="2513217" y="3235293"/>
            <a:ext cx="34496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b="1" dirty="0">
                <a:latin typeface="Avenir Next LT Pro" panose="020B0504020202020204" pitchFamily="34" charset="0"/>
                <a:cs typeface="Calibri" panose="020F0502020204030204" pitchFamily="34" charset="0"/>
              </a:rPr>
              <a:t>Mean Percentage Repellency (%)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67B8AB-543E-4A76-85EE-8A9FFC2472A7}"/>
              </a:ext>
            </a:extLst>
          </p:cNvPr>
          <p:cNvSpPr txBox="1"/>
          <p:nvPr/>
        </p:nvSpPr>
        <p:spPr>
          <a:xfrm>
            <a:off x="5075625" y="5277359"/>
            <a:ext cx="34496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b="1" dirty="0">
                <a:latin typeface="Avenir Next LT Pro" panose="020B0504020202020204" pitchFamily="34" charset="0"/>
                <a:cs typeface="Calibri" panose="020F0502020204030204" pitchFamily="34" charset="0"/>
              </a:rPr>
              <a:t>Treatment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2D126EA-A360-4BF3-B9B1-5926858655C0}"/>
              </a:ext>
            </a:extLst>
          </p:cNvPr>
          <p:cNvCxnSpPr>
            <a:cxnSpLocks/>
          </p:cNvCxnSpPr>
          <p:nvPr/>
        </p:nvCxnSpPr>
        <p:spPr>
          <a:xfrm>
            <a:off x="5293895" y="1413412"/>
            <a:ext cx="107877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776D2FA-FF4F-4FDA-B98A-39EDBF775E4C}"/>
              </a:ext>
            </a:extLst>
          </p:cNvPr>
          <p:cNvCxnSpPr>
            <a:cxnSpLocks/>
          </p:cNvCxnSpPr>
          <p:nvPr/>
        </p:nvCxnSpPr>
        <p:spPr>
          <a:xfrm flipH="1">
            <a:off x="9133791" y="5691157"/>
            <a:ext cx="71606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59B6ECA-5C75-46B7-8571-BE4925542653}"/>
              </a:ext>
            </a:extLst>
          </p:cNvPr>
          <p:cNvCxnSpPr>
            <a:cxnSpLocks/>
          </p:cNvCxnSpPr>
          <p:nvPr/>
        </p:nvCxnSpPr>
        <p:spPr>
          <a:xfrm flipH="1">
            <a:off x="8525284" y="3212652"/>
            <a:ext cx="106789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BD72E-90B1-44EE-9BBE-26DF626AA353}"/>
              </a:ext>
            </a:extLst>
          </p:cNvPr>
          <p:cNvCxnSpPr>
            <a:cxnSpLocks/>
          </p:cNvCxnSpPr>
          <p:nvPr/>
        </p:nvCxnSpPr>
        <p:spPr>
          <a:xfrm flipH="1">
            <a:off x="7818337" y="2113768"/>
            <a:ext cx="155025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9192DC1-B3D5-4506-9A04-AF7B950272AD}"/>
              </a:ext>
            </a:extLst>
          </p:cNvPr>
          <p:cNvCxnSpPr>
            <a:cxnSpLocks/>
          </p:cNvCxnSpPr>
          <p:nvPr/>
        </p:nvCxnSpPr>
        <p:spPr>
          <a:xfrm>
            <a:off x="2844895" y="2101957"/>
            <a:ext cx="15468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F4DA532-C965-4EF0-A8D9-A21D4E2774F1}"/>
              </a:ext>
            </a:extLst>
          </p:cNvPr>
          <p:cNvCxnSpPr>
            <a:cxnSpLocks/>
          </p:cNvCxnSpPr>
          <p:nvPr/>
        </p:nvCxnSpPr>
        <p:spPr>
          <a:xfrm>
            <a:off x="2844895" y="3765884"/>
            <a:ext cx="125465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8CB4A61-4A3F-40C9-BD13-BAC6B4004AA4}"/>
              </a:ext>
            </a:extLst>
          </p:cNvPr>
          <p:cNvCxnSpPr>
            <a:cxnSpLocks/>
          </p:cNvCxnSpPr>
          <p:nvPr/>
        </p:nvCxnSpPr>
        <p:spPr>
          <a:xfrm>
            <a:off x="3307081" y="5691157"/>
            <a:ext cx="131503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40E8FE50-254B-4A4C-ABC3-4962B9A87A79}"/>
              </a:ext>
            </a:extLst>
          </p:cNvPr>
          <p:cNvSpPr txBox="1"/>
          <p:nvPr/>
        </p:nvSpPr>
        <p:spPr>
          <a:xfrm>
            <a:off x="9431432" y="1533896"/>
            <a:ext cx="27605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venir Next LT Pro" panose="020B0504020202020204" pitchFamily="34" charset="0"/>
              </a:rPr>
              <a:t>Avoid gridlines! Generally, keep backgrounds minimal. Focus on the data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584CAC-5591-4473-A984-5D3FCE6B0BEA}"/>
              </a:ext>
            </a:extLst>
          </p:cNvPr>
          <p:cNvSpPr txBox="1"/>
          <p:nvPr/>
        </p:nvSpPr>
        <p:spPr>
          <a:xfrm>
            <a:off x="9593180" y="2750987"/>
            <a:ext cx="25988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venir Next LT Pro" panose="020B0504020202020204" pitchFamily="34" charset="0"/>
              </a:rPr>
              <a:t>Colour needs to suit the data – distinct categories = distinct colours. Not diverging or difficult to tell apart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8F7557-23EF-4C15-90DC-C7BDE60912CC}"/>
              </a:ext>
            </a:extLst>
          </p:cNvPr>
          <p:cNvSpPr txBox="1"/>
          <p:nvPr/>
        </p:nvSpPr>
        <p:spPr>
          <a:xfrm>
            <a:off x="694122" y="5415858"/>
            <a:ext cx="25988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venir Next LT Pro" panose="020B0504020202020204" pitchFamily="34" charset="0"/>
              </a:rPr>
              <a:t>Figure caption must stand apart from the main text and fully describe the figure it’s supporting in isolation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7C9D184-5656-4E03-B912-BEF27A91188D}"/>
              </a:ext>
            </a:extLst>
          </p:cNvPr>
          <p:cNvSpPr txBox="1"/>
          <p:nvPr/>
        </p:nvSpPr>
        <p:spPr>
          <a:xfrm>
            <a:off x="9826703" y="5523580"/>
            <a:ext cx="2365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venir Next LT Pro" panose="020B0504020202020204" pitchFamily="34" charset="0"/>
              </a:rPr>
              <a:t>Figure legend always at bottom for graphics, top for tables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F9F624-96D7-4A52-B9CF-3D84528EC3A2}"/>
              </a:ext>
            </a:extLst>
          </p:cNvPr>
          <p:cNvSpPr txBox="1"/>
          <p:nvPr/>
        </p:nvSpPr>
        <p:spPr>
          <a:xfrm>
            <a:off x="470394" y="3603067"/>
            <a:ext cx="23652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venir Next LT Pro" panose="020B0504020202020204" pitchFamily="34" charset="0"/>
              </a:rPr>
              <a:t>Axis titles appropriate, include units where needed, angled correctly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63E5E1-5B4C-4A0C-B0E2-5CF77C3120FD}"/>
              </a:ext>
            </a:extLst>
          </p:cNvPr>
          <p:cNvSpPr txBox="1"/>
          <p:nvPr/>
        </p:nvSpPr>
        <p:spPr>
          <a:xfrm>
            <a:off x="810884" y="1942403"/>
            <a:ext cx="23652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venir Next LT Pro" panose="020B0504020202020204" pitchFamily="34" charset="0"/>
              </a:rPr>
              <a:t>Axis units clear and evenly spaced – appropriate to show trends, careful not to mask or exacerbate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2E3771B-32B7-4225-978C-761877A58D20}"/>
              </a:ext>
            </a:extLst>
          </p:cNvPr>
          <p:cNvSpPr txBox="1"/>
          <p:nvPr/>
        </p:nvSpPr>
        <p:spPr>
          <a:xfrm>
            <a:off x="543555" y="1079939"/>
            <a:ext cx="48244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venir Next LT Pro" panose="020B0504020202020204" pitchFamily="34" charset="0"/>
              </a:rPr>
              <a:t>Titles above uncommon – definitely not ‘A graph to show…’. We know it is!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76424-1395-EF41-7AF7-7BBF823F39DD}"/>
              </a:ext>
            </a:extLst>
          </p:cNvPr>
          <p:cNvSpPr txBox="1">
            <a:spLocks/>
          </p:cNvSpPr>
          <p:nvPr/>
        </p:nvSpPr>
        <p:spPr>
          <a:xfrm>
            <a:off x="0" y="218392"/>
            <a:ext cx="12192000" cy="92528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Avenir Next LT Pro" panose="020B0504020202020204" pitchFamily="34" charset="0"/>
              </a:rPr>
              <a:t>General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27851418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0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B716971-5BAF-46DC-9EC2-A637F6F064C5}"/>
              </a:ext>
            </a:extLst>
          </p:cNvPr>
          <p:cNvSpPr txBox="1"/>
          <p:nvPr/>
        </p:nvSpPr>
        <p:spPr>
          <a:xfrm>
            <a:off x="0" y="2082254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solidFill>
                  <a:schemeClr val="bg1"/>
                </a:solidFill>
                <a:latin typeface="Avenir Next LT Pro" panose="020B0504020202020204" pitchFamily="34" charset="0"/>
              </a:rPr>
              <a:t>ggplot2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D8BCCEE-D52A-4DA5-B40D-A314C7A6C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3221" y="3390223"/>
            <a:ext cx="1685556" cy="1953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60839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How do we make graphs?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4FEABF-1AC2-4143-BD41-E1CFB0659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182" y="1930090"/>
            <a:ext cx="6646614" cy="3987970"/>
          </a:xfrm>
          <a:prstGeom prst="rect">
            <a:avLst/>
          </a:prstGeom>
        </p:spPr>
      </p:pic>
      <p:sp>
        <p:nvSpPr>
          <p:cNvPr id="6" name="object 2">
            <a:extLst>
              <a:ext uri="{FF2B5EF4-FFF2-40B4-BE49-F238E27FC236}">
                <a16:creationId xmlns:a16="http://schemas.microsoft.com/office/drawing/2014/main" id="{2C497013-A232-4421-AA55-E2B0EC989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81217" y="1365343"/>
            <a:ext cx="4432585" cy="51174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26287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How do we make graphs?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F79B2C-8668-4B1D-ADCD-8E1C7170B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855" y="1745228"/>
            <a:ext cx="2031988" cy="18891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A15245-EF19-4D99-8034-4C6E5AB5B6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28" y="4496606"/>
            <a:ext cx="2567043" cy="19894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9B542D-D6ED-4B1B-A6A9-6FD9D3640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0502" y="2943218"/>
            <a:ext cx="2567043" cy="25670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762D24-951C-40EE-A0AA-8C1973F89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3800" y="1347739"/>
            <a:ext cx="5152927" cy="10923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8D7551-329D-41E6-B347-D425E0123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9677" y="4397333"/>
            <a:ext cx="2198665" cy="20887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85F688A-BC1C-4AB7-B97F-DA7486146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80474" y="2710820"/>
            <a:ext cx="2143148" cy="208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7402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R plotting ecosystem 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3FC7CE2B-D742-4732-ACA4-6AAD7B2DD6CB}"/>
              </a:ext>
            </a:extLst>
          </p:cNvPr>
          <p:cNvSpPr txBox="1"/>
          <p:nvPr/>
        </p:nvSpPr>
        <p:spPr>
          <a:xfrm>
            <a:off x="303743" y="1965146"/>
            <a:ext cx="11584513" cy="3702008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R comes with built-in functionality for plotting – base R 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Packages extend R plotting functionality – ggplot2, lattice, etc.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Debate as to which approach is better</a:t>
            </a:r>
          </a:p>
          <a:p>
            <a:pPr marL="971550" lvl="1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400" spc="-5" dirty="0">
                <a:latin typeface="Avenir Next LT Pro" panose="020B0504020202020204" pitchFamily="34" charset="0"/>
                <a:cs typeface="Calibri Light" panose="020F0302020204030204" pitchFamily="34" charset="0"/>
                <a:hlinkClick r:id="rId2"/>
              </a:rPr>
              <a:t>Pro base R plots</a:t>
            </a:r>
            <a:r>
              <a:rPr lang="en-GB" sz="24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 – Jeff Leek</a:t>
            </a:r>
          </a:p>
          <a:p>
            <a:pPr marL="971550" lvl="1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400" spc="-5" dirty="0">
                <a:latin typeface="Avenir Next LT Pro" panose="020B0504020202020204" pitchFamily="34" charset="0"/>
                <a:cs typeface="Calibri Light" panose="020F0302020204030204" pitchFamily="34" charset="0"/>
                <a:hlinkClick r:id="rId3"/>
              </a:rPr>
              <a:t>Pro ggplot2 plots</a:t>
            </a:r>
            <a:r>
              <a:rPr lang="en-GB" sz="24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 – David Robinson</a:t>
            </a:r>
          </a:p>
          <a:p>
            <a:pPr marL="971550" lvl="1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971550" lvl="1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3E3916-C80A-4CCE-A556-C2B4B0D1D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3629" y="4072741"/>
            <a:ext cx="1963144" cy="1521437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A5C63711-3069-4B4F-8A7F-D46DF5637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07007" y="4690282"/>
            <a:ext cx="1685556" cy="1953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9254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783F8B-BDFA-B149-A0FF-D6AA0635D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48" y="338307"/>
            <a:ext cx="10515600" cy="738664"/>
          </a:xfrm>
        </p:spPr>
        <p:txBody>
          <a:bodyPr anchor="ctr" anchorCtr="0">
            <a:normAutofit/>
          </a:bodyPr>
          <a:lstStyle/>
          <a:p>
            <a:r>
              <a:rPr lang="en-GB" dirty="0">
                <a:latin typeface="Avenir Next LT Pro" panose="020B0504020202020204" pitchFamily="34" charset="0"/>
                <a:cs typeface="Calibri Light" panose="020F0302020204030204" pitchFamily="34" charset="0"/>
              </a:rPr>
              <a:t>Bar plots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CACD4B-9557-405C-8DEC-1DB2F726B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0357" y="221864"/>
            <a:ext cx="6381750" cy="9715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5EA80D-14A1-44CE-AC91-6F5F7FC5F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266" b="4451"/>
          <a:stretch/>
        </p:blipFill>
        <p:spPr>
          <a:xfrm>
            <a:off x="1843533" y="1401155"/>
            <a:ext cx="7633647" cy="523498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9526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C117E0-7050-4741-ACC6-26D3BAB8D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09"/>
          <a:stretch/>
        </p:blipFill>
        <p:spPr>
          <a:xfrm>
            <a:off x="1755928" y="1365059"/>
            <a:ext cx="8073872" cy="541264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2783F8B-BDFA-B149-A0FF-D6AA0635D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48" y="338307"/>
            <a:ext cx="10515600" cy="738664"/>
          </a:xfrm>
        </p:spPr>
        <p:txBody>
          <a:bodyPr anchor="ctr" anchorCtr="0">
            <a:normAutofit/>
          </a:bodyPr>
          <a:lstStyle/>
          <a:p>
            <a:r>
              <a:rPr lang="en-GB" dirty="0">
                <a:latin typeface="Avenir Next LT Pro" panose="020B0504020202020204" pitchFamily="34" charset="0"/>
                <a:cs typeface="Calibri Light" panose="020F0302020204030204" pitchFamily="34" charset="0"/>
              </a:rPr>
              <a:t>Line plots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CACD4B-9557-405C-8DEC-1DB2F726B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0357" y="221864"/>
            <a:ext cx="6381750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6364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EBF93F-3447-4EAC-B2FE-C3B132D0C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357" y="221864"/>
            <a:ext cx="6381750" cy="130492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2783F8B-BDFA-B149-A0FF-D6AA0635D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48" y="338307"/>
            <a:ext cx="10515600" cy="738664"/>
          </a:xfrm>
        </p:spPr>
        <p:txBody>
          <a:bodyPr anchor="ctr" anchorCtr="0">
            <a:normAutofit/>
          </a:bodyPr>
          <a:lstStyle/>
          <a:p>
            <a:r>
              <a:rPr lang="en-GB" dirty="0">
                <a:latin typeface="Avenir Next LT Pro" panose="020B0504020202020204" pitchFamily="34" charset="0"/>
                <a:cs typeface="Calibri Light" panose="020F0302020204030204" pitchFamily="34" charset="0"/>
              </a:rPr>
              <a:t>Multiple variables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DAB649-CF24-4E78-A6E8-94E281892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3977"/>
          <a:stretch/>
        </p:blipFill>
        <p:spPr>
          <a:xfrm>
            <a:off x="1737027" y="1643232"/>
            <a:ext cx="7846660" cy="510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76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0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B716971-5BAF-46DC-9EC2-A637F6F064C5}"/>
              </a:ext>
            </a:extLst>
          </p:cNvPr>
          <p:cNvSpPr txBox="1"/>
          <p:nvPr/>
        </p:nvSpPr>
        <p:spPr>
          <a:xfrm>
            <a:off x="1494089" y="3044279"/>
            <a:ext cx="92038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solidFill>
                  <a:schemeClr val="bg1"/>
                </a:solidFill>
                <a:latin typeface="Avenir Next LT Pro" panose="020B0504020202020204" pitchFamily="34" charset="0"/>
              </a:rPr>
              <a:t>Data and Stories</a:t>
            </a:r>
          </a:p>
        </p:txBody>
      </p:sp>
      <p:pic>
        <p:nvPicPr>
          <p:cNvPr id="6" name="Picture 3" descr="PvE">
            <a:extLst>
              <a:ext uri="{FF2B5EF4-FFF2-40B4-BE49-F238E27FC236}">
                <a16:creationId xmlns:a16="http://schemas.microsoft.com/office/drawing/2014/main" id="{25924318-4F3D-427E-8A92-23AD01093E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40"/>
          <a:stretch/>
        </p:blipFill>
        <p:spPr>
          <a:xfrm>
            <a:off x="2438400" y="2838450"/>
            <a:ext cx="7315200" cy="3181350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EB0808D-B9A2-4388-97B2-F2FC1C7FA2AD}"/>
              </a:ext>
            </a:extLst>
          </p:cNvPr>
          <p:cNvSpPr txBox="1"/>
          <p:nvPr/>
        </p:nvSpPr>
        <p:spPr>
          <a:xfrm>
            <a:off x="1494089" y="1533525"/>
            <a:ext cx="92038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solidFill>
                  <a:schemeClr val="bg1"/>
                </a:solidFill>
                <a:latin typeface="Avenir Next LT Pro" panose="020B0504020202020204" pitchFamily="34" charset="0"/>
              </a:rPr>
              <a:t>Data and Stories</a:t>
            </a:r>
          </a:p>
        </p:txBody>
      </p:sp>
    </p:spTree>
    <p:extLst>
      <p:ext uri="{BB962C8B-B14F-4D97-AF65-F5344CB8AC3E}">
        <p14:creationId xmlns:p14="http://schemas.microsoft.com/office/powerpoint/2010/main" val="121311202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783F8B-BDFA-B149-A0FF-D6AA0635D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47" y="338307"/>
            <a:ext cx="10862237" cy="738664"/>
          </a:xfrm>
        </p:spPr>
        <p:txBody>
          <a:bodyPr anchor="ctr" anchorCtr="0">
            <a:normAutofit/>
          </a:bodyPr>
          <a:lstStyle/>
          <a:p>
            <a:pPr algn="ctr"/>
            <a:r>
              <a:rPr lang="en-GB" sz="4000" dirty="0">
                <a:latin typeface="Avenir Next LT Pro" panose="020B0504020202020204" pitchFamily="34" charset="0"/>
                <a:cs typeface="Calibri Light" panose="020F0302020204030204" pitchFamily="34" charset="0"/>
              </a:rPr>
              <a:t>So, which is better?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80371FEA-90C2-4BEC-8E0C-4AAAF8D9EF83}"/>
              </a:ext>
            </a:extLst>
          </p:cNvPr>
          <p:cNvSpPr txBox="1"/>
          <p:nvPr/>
        </p:nvSpPr>
        <p:spPr>
          <a:xfrm>
            <a:off x="778635" y="1983654"/>
            <a:ext cx="10786401" cy="3715398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Depends on your perspective and needs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I personally use ggplot2 in my day-to-day work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Use whichever you are most comfortable with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Wildcard option: use an alternative such as </a:t>
            </a: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  <a:hlinkClick r:id="rId3"/>
              </a:rPr>
              <a:t>lattice</a:t>
            </a: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85698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ggplot2 functionality</a:t>
            </a: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10147542-DAF0-45E6-BAC1-89B220C7BCB1}"/>
              </a:ext>
            </a:extLst>
          </p:cNvPr>
          <p:cNvSpPr txBox="1"/>
          <p:nvPr/>
        </p:nvSpPr>
        <p:spPr>
          <a:xfrm>
            <a:off x="702799" y="1983653"/>
            <a:ext cx="10786401" cy="3726031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Currently 134 registered extensions 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Independently developed and not officially part of ggplot2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Greatly increase functionality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Can be found here: </a:t>
            </a: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  <a:hlinkClick r:id="rId2"/>
              </a:rPr>
              <a:t>https://exts.ggplot2.tidyverse.org/gallery/</a:t>
            </a: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  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1633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 err="1">
                <a:latin typeface="Avenir Next LT Pro" panose="020B0504020202020204" pitchFamily="34" charset="0"/>
              </a:rPr>
              <a:t>gganimate</a:t>
            </a:r>
            <a:endParaRPr lang="en-GB" dirty="0">
              <a:latin typeface="Avenir Next LT Pro" panose="020B0504020202020204" pitchFamily="34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FD29265-A2F9-4129-A2C3-E4801A9C8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51396" y="1147316"/>
            <a:ext cx="7689208" cy="5492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9594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esquisse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E931613-8841-49C8-AAC3-BB80BAFE5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77648" y="1177446"/>
            <a:ext cx="7036704" cy="5555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85338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28B5E259-2A92-1642-82A6-B9ADE57CAE12}"/>
              </a:ext>
            </a:extLst>
          </p:cNvPr>
          <p:cNvSpPr txBox="1"/>
          <p:nvPr/>
        </p:nvSpPr>
        <p:spPr>
          <a:xfrm>
            <a:off x="484917" y="2103826"/>
            <a:ext cx="11222165" cy="3315826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Split into small groups (2 or 3) 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1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Download the Aphid VOCs data from GitHub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1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Create a simple visualisation of this data using any software</a:t>
            </a: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Adhere to the best practices we have covered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DA13992-21CD-409F-B37B-F33E93A3D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Graph challenge</a:t>
            </a:r>
          </a:p>
        </p:txBody>
      </p:sp>
      <p:pic>
        <p:nvPicPr>
          <p:cNvPr id="3" name="Graphic 2" descr="Stopwatch 33% outline">
            <a:extLst>
              <a:ext uri="{FF2B5EF4-FFF2-40B4-BE49-F238E27FC236}">
                <a16:creationId xmlns:a16="http://schemas.microsoft.com/office/drawing/2014/main" id="{8B0B9EA8-887A-54D2-BE7B-1F7B56D6B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06022" y="105636"/>
            <a:ext cx="1038045" cy="10380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F974E0-1D31-4AA1-5071-14B6EC8F905E}"/>
              </a:ext>
            </a:extLst>
          </p:cNvPr>
          <p:cNvSpPr txBox="1"/>
          <p:nvPr/>
        </p:nvSpPr>
        <p:spPr>
          <a:xfrm>
            <a:off x="10806021" y="1036828"/>
            <a:ext cx="10380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25 mins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13184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Summary</a:t>
            </a: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E1354DD6-C27E-4000-A808-AEFDFD7AB446}"/>
              </a:ext>
            </a:extLst>
          </p:cNvPr>
          <p:cNvSpPr txBox="1"/>
          <p:nvPr/>
        </p:nvSpPr>
        <p:spPr>
          <a:xfrm>
            <a:off x="484917" y="1654284"/>
            <a:ext cx="11222165" cy="4251216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Data visualisation represents data in a graphical format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Graphs are a form of communication that aim to tell a story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Knowing your audience helps to choose the right type of graph</a:t>
            </a: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Humans are visual organisms so exploit this!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20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Graphs emphasise findings and insights for audiences</a:t>
            </a:r>
          </a:p>
        </p:txBody>
      </p:sp>
    </p:spTree>
    <p:extLst>
      <p:ext uri="{BB962C8B-B14F-4D97-AF65-F5344CB8AC3E}">
        <p14:creationId xmlns:p14="http://schemas.microsoft.com/office/powerpoint/2010/main" val="297394196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Books I like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5E37895-6768-4A78-A058-E6D863019D0F}"/>
              </a:ext>
            </a:extLst>
          </p:cNvPr>
          <p:cNvGrpSpPr/>
          <p:nvPr/>
        </p:nvGrpSpPr>
        <p:grpSpPr>
          <a:xfrm>
            <a:off x="1829579" y="1515208"/>
            <a:ext cx="8532842" cy="4722600"/>
            <a:chOff x="1603419" y="1332005"/>
            <a:chExt cx="9343659" cy="542393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ECB1050-578B-44C2-B034-F1576A058F27}"/>
                </a:ext>
              </a:extLst>
            </p:cNvPr>
            <p:cNvGrpSpPr/>
            <p:nvPr/>
          </p:nvGrpSpPr>
          <p:grpSpPr>
            <a:xfrm>
              <a:off x="1603419" y="1332005"/>
              <a:ext cx="9343659" cy="5054600"/>
              <a:chOff x="1603419" y="1224429"/>
              <a:chExt cx="9343659" cy="5054600"/>
            </a:xfrm>
          </p:grpSpPr>
          <p:pic>
            <p:nvPicPr>
              <p:cNvPr id="9" name="Picture 2" descr="Cover image">
                <a:extLst>
                  <a:ext uri="{FF2B5EF4-FFF2-40B4-BE49-F238E27FC236}">
                    <a16:creationId xmlns:a16="http://schemas.microsoft.com/office/drawing/2014/main" id="{22A2B5C0-2827-4FDB-856B-8F62937F9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03419" y="1224429"/>
                <a:ext cx="3615944" cy="505460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Picture 4" descr="Cover">
                <a:extLst>
                  <a:ext uri="{FF2B5EF4-FFF2-40B4-BE49-F238E27FC236}">
                    <a16:creationId xmlns:a16="http://schemas.microsoft.com/office/drawing/2014/main" id="{1C64E665-C6F0-4196-AA60-C9FDB10328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31133" y="1224429"/>
                <a:ext cx="3615945" cy="505460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4EFA67D-6D88-4486-945A-18C029902C16}"/>
                </a:ext>
              </a:extLst>
            </p:cNvPr>
            <p:cNvSpPr/>
            <p:nvPr/>
          </p:nvSpPr>
          <p:spPr>
            <a:xfrm>
              <a:off x="2970006" y="6386605"/>
              <a:ext cx="7354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pc="-5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[</a:t>
              </a:r>
              <a:r>
                <a:rPr lang="en-GB" spc="-5" dirty="0">
                  <a:latin typeface="Calibri Light" panose="020F0302020204030204" pitchFamily="34" charset="0"/>
                  <a:cs typeface="Calibri Light" panose="020F0302020204030204" pitchFamily="34" charset="0"/>
                  <a:hlinkClick r:id="rId4"/>
                </a:rPr>
                <a:t>LINK</a:t>
              </a:r>
              <a:r>
                <a:rPr lang="en-GB" spc="-5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]</a:t>
              </a:r>
              <a:endParaRPr lang="en-GB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5CA3C2-3CFF-4B3A-8BFE-C2778E717BF4}"/>
                </a:ext>
              </a:extLst>
            </p:cNvPr>
            <p:cNvSpPr/>
            <p:nvPr/>
          </p:nvSpPr>
          <p:spPr>
            <a:xfrm>
              <a:off x="8771377" y="6386605"/>
              <a:ext cx="7354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pc="-5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[</a:t>
              </a:r>
              <a:r>
                <a:rPr lang="en-GB" spc="-5" dirty="0">
                  <a:latin typeface="Calibri Light" panose="020F0302020204030204" pitchFamily="34" charset="0"/>
                  <a:cs typeface="Calibri Light" panose="020F0302020204030204" pitchFamily="34" charset="0"/>
                  <a:hlinkClick r:id="rId5"/>
                </a:rPr>
                <a:t>LINK</a:t>
              </a:r>
              <a:r>
                <a:rPr lang="en-GB" spc="-5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]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31307473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Websites I like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C411DEAF-109A-2431-589A-7FCC729B8F58}"/>
              </a:ext>
            </a:extLst>
          </p:cNvPr>
          <p:cNvSpPr txBox="1"/>
          <p:nvPr/>
        </p:nvSpPr>
        <p:spPr>
          <a:xfrm>
            <a:off x="484917" y="2535147"/>
            <a:ext cx="11222165" cy="2312899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  <a:hlinkClick r:id="rId2"/>
              </a:rPr>
              <a:t>Best Practices for Data Visualisation (Royal Statistical Society)</a:t>
            </a: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1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  <a:hlinkClick r:id="rId3"/>
              </a:rPr>
              <a:t>From Data to Viz</a:t>
            </a: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endParaRPr lang="en-GB" sz="14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  <a:hlinkClick r:id="rId4"/>
              </a:rPr>
              <a:t>R Graph Gallery</a:t>
            </a:r>
            <a:endParaRPr lang="en-GB" sz="28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129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Roles of graphs in communication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76642160-8D55-45EB-82CB-8FA9C51E696D}"/>
              </a:ext>
            </a:extLst>
          </p:cNvPr>
          <p:cNvSpPr txBox="1"/>
          <p:nvPr/>
        </p:nvSpPr>
        <p:spPr>
          <a:xfrm>
            <a:off x="484917" y="1620931"/>
            <a:ext cx="11222165" cy="1502895"/>
          </a:xfrm>
          <a:prstGeom prst="rect">
            <a:avLst/>
          </a:prstGeom>
        </p:spPr>
        <p:txBody>
          <a:bodyPr vert="horz" wrap="square" lIns="0" tIns="98425" rIns="0" bIns="0" rtlCol="0"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8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Graphs and tables are forms of communication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0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What is the audience?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GB" sz="2000" spc="-5" dirty="0">
                <a:latin typeface="Avenir Next LT Pro" panose="020B0504020202020204" pitchFamily="34" charset="0"/>
                <a:cs typeface="Calibri Light" panose="020F0302020204030204" pitchFamily="34" charset="0"/>
              </a:rPr>
              <a:t>What is the message?</a:t>
            </a:r>
            <a:endParaRPr lang="en-GB" sz="900" spc="-5" dirty="0">
              <a:latin typeface="Avenir Next LT Pro" panose="020B050402020202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4A14E75-0122-49A1-9F0D-6D079780B77C}"/>
              </a:ext>
            </a:extLst>
          </p:cNvPr>
          <p:cNvGrpSpPr/>
          <p:nvPr/>
        </p:nvGrpSpPr>
        <p:grpSpPr>
          <a:xfrm>
            <a:off x="1392130" y="3352800"/>
            <a:ext cx="9210498" cy="3181917"/>
            <a:chOff x="172930" y="3518445"/>
            <a:chExt cx="9210498" cy="31819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4C1AB0A-4F16-4317-A182-85D789A02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08571" y="3518445"/>
              <a:ext cx="6574857" cy="314914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449253-8EEF-42CC-A1F3-9D755F5B6038}"/>
                </a:ext>
              </a:extLst>
            </p:cNvPr>
            <p:cNvSpPr txBox="1"/>
            <p:nvPr/>
          </p:nvSpPr>
          <p:spPr>
            <a:xfrm>
              <a:off x="172930" y="4029854"/>
              <a:ext cx="38100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b="1" dirty="0">
                  <a:solidFill>
                    <a:srgbClr val="0000FF"/>
                  </a:solidFill>
                  <a:latin typeface="Avenir Next LT Pro" panose="020B0504020202020204" pitchFamily="34" charset="0"/>
                </a:rPr>
                <a:t>Analysis graphs</a:t>
              </a:r>
              <a:r>
                <a:rPr lang="en-US" altLang="en-US" dirty="0">
                  <a:latin typeface="Avenir Next LT Pro" panose="020B0504020202020204" pitchFamily="34" charset="0"/>
                </a:rPr>
                <a:t>: design to see patterns, trends, aid the process of data description, interpretation</a:t>
              </a:r>
              <a:r>
                <a:rPr lang="en-US" dirty="0">
                  <a:latin typeface="Avenir Next LT Pro" panose="020B0504020202020204" pitchFamily="34" charset="0"/>
                </a:rPr>
                <a:t> 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B848430-24E6-485E-BA64-E388822FC233}"/>
                </a:ext>
              </a:extLst>
            </p:cNvPr>
            <p:cNvSpPr txBox="1"/>
            <p:nvPr/>
          </p:nvSpPr>
          <p:spPr>
            <a:xfrm>
              <a:off x="172930" y="5777032"/>
              <a:ext cx="38100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b="1" dirty="0">
                  <a:solidFill>
                    <a:srgbClr val="0000FF"/>
                  </a:solidFill>
                  <a:latin typeface="Avenir Next LT Pro" panose="020B0504020202020204" pitchFamily="34" charset="0"/>
                </a:rPr>
                <a:t>Presentation graphs</a:t>
              </a:r>
              <a:r>
                <a:rPr lang="en-US" altLang="en-US" dirty="0">
                  <a:latin typeface="Avenir Next LT Pro" panose="020B0504020202020204" pitchFamily="34" charset="0"/>
                </a:rPr>
                <a:t>: design to attract attention, make a point, illustrate a conclusion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4860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Different graphs for different purposes</a:t>
            </a:r>
          </a:p>
        </p:txBody>
      </p:sp>
      <p:pic>
        <p:nvPicPr>
          <p:cNvPr id="9" name="Picture 3" descr="PvE">
            <a:extLst>
              <a:ext uri="{FF2B5EF4-FFF2-40B4-BE49-F238E27FC236}">
                <a16:creationId xmlns:a16="http://schemas.microsoft.com/office/drawing/2014/main" id="{BB44E055-A9D1-4ABD-9C2C-1ACEDA1781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95500" y="1308246"/>
            <a:ext cx="8001000" cy="393799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" name="Text Box 4">
            <a:extLst>
              <a:ext uri="{FF2B5EF4-FFF2-40B4-BE49-F238E27FC236}">
                <a16:creationId xmlns:a16="http://schemas.microsoft.com/office/drawing/2014/main" id="{345CF2D5-9D3E-4245-AB13-05C41A187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5398638"/>
            <a:ext cx="80010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endParaRPr lang="en-US" altLang="en-US">
              <a:latin typeface="Avenir Next LT Pro" panose="020B0504020202020204" pitchFamily="34" charset="0"/>
            </a:endParaRPr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1FE06359-D2D6-42DB-A878-FC62BA13AA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70125" y="5358951"/>
            <a:ext cx="184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endParaRPr lang="en-US" altLang="en-US">
              <a:latin typeface="Avenir Next LT Pro" panose="020B0504020202020204" pitchFamily="34" charset="0"/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32921E6B-7F8C-4614-9962-E1AAD0CC6E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5500" y="5347839"/>
            <a:ext cx="38100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dirty="0">
                <a:latin typeface="Avenir Next LT Pro" panose="020B0504020202020204" pitchFamily="34" charset="0"/>
              </a:rPr>
              <a:t>Goal: the Wow! Experience</a:t>
            </a:r>
          </a:p>
          <a:p>
            <a:pPr algn="ctr"/>
            <a:endParaRPr lang="en-US" altLang="en-US" dirty="0">
              <a:latin typeface="Avenir Next LT Pro" panose="020B0504020202020204" pitchFamily="34" charset="0"/>
            </a:endParaRPr>
          </a:p>
          <a:p>
            <a:pPr algn="ctr"/>
            <a:r>
              <a:rPr lang="en-US" altLang="en-US" dirty="0">
                <a:latin typeface="Avenir Next LT Pro" panose="020B0504020202020204" pitchFamily="34" charset="0"/>
              </a:rPr>
              <a:t>Single image for a large audience that tells a clear story!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D057FAF2-6178-4DC1-8FA6-B9E29D158B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48700" y="3484113"/>
            <a:ext cx="838200" cy="304800"/>
          </a:xfrm>
          <a:prstGeom prst="wedgeRoundRectCallout">
            <a:avLst>
              <a:gd name="adj1" fmla="val -45454"/>
              <a:gd name="adj2" fmla="val 100000"/>
              <a:gd name="adj3" fmla="val 16667"/>
            </a:avLst>
          </a:prstGeom>
          <a:solidFill>
            <a:srgbClr val="CC99FF">
              <a:alpha val="8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US" altLang="en-US" sz="1400">
                <a:latin typeface="Avenir Next LT Pro" panose="020B0504020202020204" pitchFamily="34" charset="0"/>
              </a:rPr>
              <a:t>Ah ha!</a:t>
            </a:r>
          </a:p>
        </p:txBody>
      </p:sp>
      <p:sp>
        <p:nvSpPr>
          <p:cNvPr id="14" name="AutoShape 8">
            <a:extLst>
              <a:ext uri="{FF2B5EF4-FFF2-40B4-BE49-F238E27FC236}">
                <a16:creationId xmlns:a16="http://schemas.microsoft.com/office/drawing/2014/main" id="{79867C79-1E52-4D25-9646-764D986905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3022491"/>
            <a:ext cx="838200" cy="381000"/>
          </a:xfrm>
          <a:prstGeom prst="wedgeRoundRectCallout">
            <a:avLst>
              <a:gd name="adj1" fmla="val 44319"/>
              <a:gd name="adj2" fmla="val 82500"/>
              <a:gd name="adj3" fmla="val 16667"/>
            </a:avLst>
          </a:prstGeom>
          <a:solidFill>
            <a:srgbClr val="CC99FF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US" altLang="en-US" sz="1400" dirty="0">
                <a:latin typeface="Avenir Next LT Pro" panose="020B0504020202020204" pitchFamily="34" charset="0"/>
              </a:rPr>
              <a:t>Wow</a:t>
            </a:r>
            <a:r>
              <a:rPr lang="en-US" altLang="en-US" dirty="0">
                <a:latin typeface="Avenir Next LT Pro" panose="020B0504020202020204" pitchFamily="34" charset="0"/>
              </a:rPr>
              <a:t>!</a:t>
            </a:r>
          </a:p>
        </p:txBody>
      </p:sp>
      <p:sp>
        <p:nvSpPr>
          <p:cNvPr id="15" name="Text Box 9">
            <a:extLst>
              <a:ext uri="{FF2B5EF4-FFF2-40B4-BE49-F238E27FC236}">
                <a16:creationId xmlns:a16="http://schemas.microsoft.com/office/drawing/2014/main" id="{221E55CB-8CA7-406B-BAFE-E91B2EE33E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5347839"/>
            <a:ext cx="38862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dirty="0">
                <a:latin typeface="Avenir Next LT Pro" panose="020B0504020202020204" pitchFamily="34" charset="0"/>
              </a:rPr>
              <a:t>Goal: the Ah ha! Experience</a:t>
            </a:r>
          </a:p>
          <a:p>
            <a:pPr algn="ctr"/>
            <a:endParaRPr lang="en-US" altLang="en-US" dirty="0">
              <a:latin typeface="Avenir Next LT Pro" panose="020B0504020202020204" pitchFamily="34" charset="0"/>
            </a:endParaRPr>
          </a:p>
          <a:p>
            <a:pPr algn="ctr"/>
            <a:r>
              <a:rPr lang="en-US" altLang="en-US" dirty="0">
                <a:latin typeface="Avenir Next LT Pro" panose="020B0504020202020204" pitchFamily="34" charset="0"/>
              </a:rPr>
              <a:t>Many images, for a narrow audience and linked to analysis!</a:t>
            </a: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8417EDFE-7FE4-4060-9704-28468D251D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297" y="1486159"/>
            <a:ext cx="1547410" cy="646331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altLang="en-US" dirty="0">
                <a:latin typeface="Avenir Next LT Pro" panose="020B0504020202020204" pitchFamily="34" charset="0"/>
              </a:rPr>
              <a:t>Presentation </a:t>
            </a:r>
          </a:p>
          <a:p>
            <a:pPr algn="ctr"/>
            <a:r>
              <a:rPr lang="en-US" altLang="en-US" dirty="0">
                <a:latin typeface="Avenir Next LT Pro" panose="020B0504020202020204" pitchFamily="34" charset="0"/>
              </a:rPr>
              <a:t>graphics</a:t>
            </a:r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C5BBD7F7-D0B7-4B45-97F7-EA975FFDCF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08170" y="1486159"/>
            <a:ext cx="1095172" cy="646331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altLang="en-US" dirty="0">
                <a:latin typeface="Avenir Next LT Pro" panose="020B0504020202020204" pitchFamily="34" charset="0"/>
              </a:rPr>
              <a:t>Analysis </a:t>
            </a:r>
          </a:p>
          <a:p>
            <a:pPr algn="ctr"/>
            <a:r>
              <a:rPr lang="en-US" altLang="en-US" dirty="0">
                <a:latin typeface="Avenir Next LT Pro" panose="020B0504020202020204" pitchFamily="34" charset="0"/>
              </a:rPr>
              <a:t>graphics</a:t>
            </a:r>
          </a:p>
        </p:txBody>
      </p:sp>
    </p:spTree>
    <p:extLst>
      <p:ext uri="{BB962C8B-B14F-4D97-AF65-F5344CB8AC3E}">
        <p14:creationId xmlns:p14="http://schemas.microsoft.com/office/powerpoint/2010/main" val="1320049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Presentation graph – Nightingale (1857)</a:t>
            </a:r>
          </a:p>
        </p:txBody>
      </p:sp>
      <p:pic>
        <p:nvPicPr>
          <p:cNvPr id="17" name="Picture 4" descr="nightingale-hugh-small">
            <a:extLst>
              <a:ext uri="{FF2B5EF4-FFF2-40B4-BE49-F238E27FC236}">
                <a16:creationId xmlns:a16="http://schemas.microsoft.com/office/drawing/2014/main" id="{8607D8BE-15D6-4FCE-B5CB-B568F80CF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75" y="1262349"/>
            <a:ext cx="7715250" cy="520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 Box 5">
            <a:extLst>
              <a:ext uri="{FF2B5EF4-FFF2-40B4-BE49-F238E27FC236}">
                <a16:creationId xmlns:a16="http://schemas.microsoft.com/office/drawing/2014/main" id="{A0CB7EE1-C476-4F2B-B6EF-D53AE5D4DC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2750" y="2127933"/>
            <a:ext cx="16002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dirty="0">
                <a:solidFill>
                  <a:srgbClr val="3399FF"/>
                </a:solidFill>
                <a:latin typeface="Avenir Next LT Pro" panose="020B0504020202020204" pitchFamily="34" charset="0"/>
              </a:rPr>
              <a:t>preventable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67C3684F-781E-421A-AA75-2900EF674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3650" y="2813733"/>
            <a:ext cx="12192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dirty="0">
                <a:solidFill>
                  <a:srgbClr val="FF0000"/>
                </a:solidFill>
                <a:latin typeface="Avenir Next LT Pro" panose="020B0504020202020204" pitchFamily="34" charset="0"/>
              </a:rPr>
              <a:t>wounds</a:t>
            </a:r>
          </a:p>
        </p:txBody>
      </p:sp>
      <p:sp>
        <p:nvSpPr>
          <p:cNvPr id="20" name="Text Box 7">
            <a:extLst>
              <a:ext uri="{FF2B5EF4-FFF2-40B4-BE49-F238E27FC236}">
                <a16:creationId xmlns:a16="http://schemas.microsoft.com/office/drawing/2014/main" id="{190C761F-7F66-4414-9772-5C1F09047D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8450" y="3494198"/>
            <a:ext cx="9144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dirty="0">
                <a:latin typeface="Avenir Next LT Pro" panose="020B0504020202020204" pitchFamily="34" charset="0"/>
              </a:rPr>
              <a:t>other</a:t>
            </a:r>
          </a:p>
        </p:txBody>
      </p:sp>
      <p:sp>
        <p:nvSpPr>
          <p:cNvPr id="21" name="Text Box 8">
            <a:extLst>
              <a:ext uri="{FF2B5EF4-FFF2-40B4-BE49-F238E27FC236}">
                <a16:creationId xmlns:a16="http://schemas.microsoft.com/office/drawing/2014/main" id="{156935C3-EF57-4B51-AECB-21C9CD6596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4875" y="5867114"/>
            <a:ext cx="3581399" cy="846386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1400" dirty="0">
                <a:latin typeface="Avenir Next LT Pro" panose="020B0504020202020204" pitchFamily="34" charset="0"/>
              </a:rPr>
              <a:t>The best graphs pass the </a:t>
            </a:r>
            <a:r>
              <a:rPr lang="en-US" altLang="en-US" sz="1400" b="1" dirty="0">
                <a:latin typeface="Avenir Next LT Pro" panose="020B0504020202020204" pitchFamily="34" charset="0"/>
              </a:rPr>
              <a:t>Interocular Traumatic Test</a:t>
            </a:r>
            <a:r>
              <a:rPr lang="en-US" altLang="en-US" sz="1400" dirty="0">
                <a:latin typeface="Avenir Next LT Pro" panose="020B0504020202020204" pitchFamily="34" charset="0"/>
              </a:rPr>
              <a:t>: </a:t>
            </a:r>
          </a:p>
          <a:p>
            <a:pPr algn="ctr">
              <a:spcBef>
                <a:spcPct val="50000"/>
              </a:spcBef>
            </a:pPr>
            <a:r>
              <a:rPr lang="en-US" altLang="en-US" sz="1400" dirty="0">
                <a:latin typeface="Avenir Next LT Pro" panose="020B0504020202020204" pitchFamily="34" charset="0"/>
              </a:rPr>
              <a:t>The message hits you between the eyes!</a:t>
            </a:r>
          </a:p>
        </p:txBody>
      </p:sp>
      <p:sp>
        <p:nvSpPr>
          <p:cNvPr id="22" name="Rectangle 9">
            <a:extLst>
              <a:ext uri="{FF2B5EF4-FFF2-40B4-BE49-F238E27FC236}">
                <a16:creationId xmlns:a16="http://schemas.microsoft.com/office/drawing/2014/main" id="{5F902BFB-52DA-4D0F-A4C6-DF7A2B4CBA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53625" y="1536955"/>
            <a:ext cx="1646285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dirty="0">
                <a:latin typeface="Avenir Next LT Pro" panose="020B0504020202020204" pitchFamily="34" charset="0"/>
              </a:rPr>
              <a:t>Before reform</a:t>
            </a:r>
          </a:p>
        </p:txBody>
      </p:sp>
      <p:sp>
        <p:nvSpPr>
          <p:cNvPr id="23" name="Rectangle 10">
            <a:extLst>
              <a:ext uri="{FF2B5EF4-FFF2-40B4-BE49-F238E27FC236}">
                <a16:creationId xmlns:a16="http://schemas.microsoft.com/office/drawing/2014/main" id="{81FD7131-1814-4438-BAB6-0269394D2B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090" y="1536955"/>
            <a:ext cx="1463286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dirty="0">
                <a:latin typeface="Avenir Next LT Pro" panose="020B0504020202020204" pitchFamily="34" charset="0"/>
              </a:rPr>
              <a:t>After reform</a:t>
            </a:r>
          </a:p>
        </p:txBody>
      </p:sp>
    </p:spTree>
    <p:extLst>
      <p:ext uri="{BB962C8B-B14F-4D97-AF65-F5344CB8AC3E}">
        <p14:creationId xmlns:p14="http://schemas.microsoft.com/office/powerpoint/2010/main" val="1012865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90C1-D1D9-45D7-B156-EE909957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392"/>
            <a:ext cx="12192000" cy="925289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Avenir Next LT Pro" panose="020B0504020202020204" pitchFamily="34" charset="0"/>
              </a:rPr>
              <a:t>Analysis graph – Nightingale (1857)</a:t>
            </a:r>
          </a:p>
        </p:txBody>
      </p:sp>
      <p:pic>
        <p:nvPicPr>
          <p:cNvPr id="10" name="Picture 2" descr="C:\Dropbox\Documents\TOGS\ch04-vital\fig\Nightingale-line-graph.png">
            <a:extLst>
              <a:ext uri="{FF2B5EF4-FFF2-40B4-BE49-F238E27FC236}">
                <a16:creationId xmlns:a16="http://schemas.microsoft.com/office/drawing/2014/main" id="{5BEA28EC-3BE5-44F2-8CE6-A6A8C352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757" y="2525284"/>
            <a:ext cx="9158486" cy="4114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941ABA2-D7D7-48B8-B6B0-80D28507286D}"/>
              </a:ext>
            </a:extLst>
          </p:cNvPr>
          <p:cNvSpPr txBox="1"/>
          <p:nvPr/>
        </p:nvSpPr>
        <p:spPr>
          <a:xfrm>
            <a:off x="1361621" y="1257300"/>
            <a:ext cx="94687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venir Next LT Pro" panose="020B0504020202020204" pitchFamily="34" charset="0"/>
              </a:rPr>
              <a:t>The same data as the previous graph but as time-series line plots</a:t>
            </a:r>
          </a:p>
          <a:p>
            <a:pPr algn="ctr"/>
            <a:r>
              <a:rPr lang="en-US" dirty="0">
                <a:latin typeface="Avenir Next LT Pro" panose="020B0504020202020204" pitchFamily="34" charset="0"/>
              </a:rPr>
              <a:t>Many statisticians might prefer this today, but it doesn’t draw attention or interest as Florence Nightingale’s original did.  </a:t>
            </a:r>
            <a:r>
              <a:rPr lang="en-US" dirty="0">
                <a:solidFill>
                  <a:srgbClr val="FF0000"/>
                </a:solidFill>
                <a:latin typeface="Avenir Next LT Pro" panose="020B0504020202020204" pitchFamily="34" charset="0"/>
              </a:rPr>
              <a:t>It likely would not have caused Parliament to act!</a:t>
            </a:r>
          </a:p>
        </p:txBody>
      </p:sp>
    </p:spTree>
    <p:extLst>
      <p:ext uri="{BB962C8B-B14F-4D97-AF65-F5344CB8AC3E}">
        <p14:creationId xmlns:p14="http://schemas.microsoft.com/office/powerpoint/2010/main" val="179858719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</TotalTime>
  <Words>2055</Words>
  <Application>Microsoft Office PowerPoint</Application>
  <PresentationFormat>Widescreen</PresentationFormat>
  <Paragraphs>383</Paragraphs>
  <Slides>57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4" baseType="lpstr">
      <vt:lpstr>Aptos</vt:lpstr>
      <vt:lpstr>Arial</vt:lpstr>
      <vt:lpstr>Avenir Next LT Pro</vt:lpstr>
      <vt:lpstr>Calibri</vt:lpstr>
      <vt:lpstr>Calibri Light</vt:lpstr>
      <vt:lpstr>Courier New</vt:lpstr>
      <vt:lpstr>Office Theme</vt:lpstr>
      <vt:lpstr>PowerPoint Presentation</vt:lpstr>
      <vt:lpstr>Who am I?</vt:lpstr>
      <vt:lpstr>Overview</vt:lpstr>
      <vt:lpstr>What is data visualisation?</vt:lpstr>
      <vt:lpstr>PowerPoint Presentation</vt:lpstr>
      <vt:lpstr>Roles of graphs in communication</vt:lpstr>
      <vt:lpstr>Different graphs for different purposes</vt:lpstr>
      <vt:lpstr>Presentation graph – Nightingale (1857)</vt:lpstr>
      <vt:lpstr>Analysis graph – Nightingale (1857)</vt:lpstr>
      <vt:lpstr>PowerPoint Presentation</vt:lpstr>
      <vt:lpstr>Why do we visualise data?</vt:lpstr>
      <vt:lpstr>Summary statistics can be deceptive!</vt:lpstr>
      <vt:lpstr>A picture is worth a thousand words</vt:lpstr>
      <vt:lpstr>Processing information</vt:lpstr>
      <vt:lpstr>Pattern recognition makes us human</vt:lpstr>
      <vt:lpstr>Sometimes we’re too good at finding patterns</vt:lpstr>
      <vt:lpstr>Visualising data is important</vt:lpstr>
      <vt:lpstr>PowerPoint Presentation</vt:lpstr>
      <vt:lpstr>Let’s get critical</vt:lpstr>
      <vt:lpstr>Edward Tufte – Patron Saint of Data Viz</vt:lpstr>
      <vt:lpstr>Distilling Tufte’s message</vt:lpstr>
      <vt:lpstr>Effective data display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Effective data display</vt:lpstr>
      <vt:lpstr>Make the data stand out</vt:lpstr>
      <vt:lpstr>Chart junk</vt:lpstr>
      <vt:lpstr>Effective data display</vt:lpstr>
      <vt:lpstr>Facilitate comparisons</vt:lpstr>
      <vt:lpstr>Effective data display</vt:lpstr>
      <vt:lpstr>Exercise restraint with colour use</vt:lpstr>
      <vt:lpstr>Bad uses of colour</vt:lpstr>
      <vt:lpstr>PowerPoint Presentation</vt:lpstr>
      <vt:lpstr>PowerPoint Presentation</vt:lpstr>
      <vt:lpstr>Effective data display</vt:lpstr>
      <vt:lpstr>Use text where possible</vt:lpstr>
      <vt:lpstr>PowerPoint Presentation</vt:lpstr>
      <vt:lpstr>PowerPoint Presentation</vt:lpstr>
      <vt:lpstr>How do we make graphs?</vt:lpstr>
      <vt:lpstr>How do we make graphs?</vt:lpstr>
      <vt:lpstr>R plotting ecosystem </vt:lpstr>
      <vt:lpstr>Bar plots</vt:lpstr>
      <vt:lpstr>Line plots</vt:lpstr>
      <vt:lpstr>Multiple variables</vt:lpstr>
      <vt:lpstr>So, which is better?</vt:lpstr>
      <vt:lpstr>ggplot2 functionality</vt:lpstr>
      <vt:lpstr>gganimate</vt:lpstr>
      <vt:lpstr>esquisse</vt:lpstr>
      <vt:lpstr>Graph challenge</vt:lpstr>
      <vt:lpstr>Summary</vt:lpstr>
      <vt:lpstr>Books I like</vt:lpstr>
      <vt:lpstr>Websites I like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 Roberts</dc:creator>
  <cp:lastModifiedBy>Joe Roberts</cp:lastModifiedBy>
  <cp:revision>14</cp:revision>
  <dcterms:created xsi:type="dcterms:W3CDTF">2022-12-31T12:45:07Z</dcterms:created>
  <dcterms:modified xsi:type="dcterms:W3CDTF">2024-07-12T09:23:12Z</dcterms:modified>
</cp:coreProperties>
</file>

<file path=docProps/thumbnail.jpeg>
</file>